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2" r:id="rId3"/>
    <p:sldId id="273" r:id="rId4"/>
    <p:sldId id="257" r:id="rId5"/>
    <p:sldId id="275" r:id="rId6"/>
    <p:sldId id="258" r:id="rId7"/>
    <p:sldId id="260" r:id="rId8"/>
    <p:sldId id="276" r:id="rId9"/>
    <p:sldId id="261" r:id="rId10"/>
    <p:sldId id="277" r:id="rId11"/>
    <p:sldId id="262" r:id="rId12"/>
    <p:sldId id="278" r:id="rId13"/>
    <p:sldId id="263" r:id="rId14"/>
    <p:sldId id="264" r:id="rId15"/>
    <p:sldId id="265" r:id="rId16"/>
    <p:sldId id="279" r:id="rId17"/>
    <p:sldId id="281" r:id="rId18"/>
    <p:sldId id="266" r:id="rId19"/>
    <p:sldId id="282" r:id="rId20"/>
    <p:sldId id="283" r:id="rId21"/>
    <p:sldId id="267" r:id="rId22"/>
    <p:sldId id="284" r:id="rId23"/>
    <p:sldId id="268" r:id="rId24"/>
    <p:sldId id="269" r:id="rId25"/>
    <p:sldId id="285" r:id="rId26"/>
    <p:sldId id="270" r:id="rId27"/>
    <p:sldId id="271" r:id="rId2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AA9"/>
    <a:srgbClr val="CFCECF"/>
    <a:srgbClr val="E1BC5F"/>
    <a:srgbClr val="C59725"/>
    <a:srgbClr val="FFFFFF"/>
    <a:srgbClr val="D7A529"/>
    <a:srgbClr val="EF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68690060901534E-2"/>
          <c:y val="0.10926908963927924"/>
          <c:w val="0.9656626198781969"/>
          <c:h val="0.793546306389191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rgbClr val="E1BC5F"/>
            </a:solidFill>
            <a:ln>
              <a:solidFill>
                <a:srgbClr val="E1BC5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2.1</c:v>
                </c:pt>
                <c:pt idx="5">
                  <c:v>5.7</c:v>
                </c:pt>
                <c:pt idx="6">
                  <c:v>3.3</c:v>
                </c:pt>
                <c:pt idx="7">
                  <c:v>4.7</c:v>
                </c:pt>
                <c:pt idx="8" formatCode="0.0">
                  <c:v>5</c:v>
                </c:pt>
                <c:pt idx="9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5056"/>
        <c:axId val="9166848"/>
      </c:barChart>
      <c:catAx>
        <c:axId val="916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66848"/>
        <c:crosses val="autoZero"/>
        <c:auto val="1"/>
        <c:lblAlgn val="ctr"/>
        <c:lblOffset val="100"/>
        <c:noMultiLvlLbl val="0"/>
      </c:catAx>
      <c:valAx>
        <c:axId val="9166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16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Segoe UI Light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68690060901534E-2"/>
          <c:y val="0"/>
          <c:w val="0.9656626198781969"/>
          <c:h val="0.90284808022868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rgbClr val="E1BC5F"/>
            </a:solidFill>
            <a:ln>
              <a:solidFill>
                <a:srgbClr val="E1BC5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Total Addressable Market, $ bln</c:v>
                </c:pt>
                <c:pt idx="1">
                  <c:v>Serviceable Available Market, $ bln</c:v>
                </c:pt>
                <c:pt idx="2">
                  <c:v>Serviceable Obtainable Market, $ bln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250</c:v>
                </c:pt>
                <c:pt idx="2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67008"/>
        <c:axId val="97068928"/>
      </c:barChart>
      <c:catAx>
        <c:axId val="9706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/>
            </a:pPr>
            <a:endParaRPr lang="ru-RU"/>
          </a:p>
        </c:txPr>
        <c:crossAx val="97068928"/>
        <c:crosses val="autoZero"/>
        <c:auto val="1"/>
        <c:lblAlgn val="ctr"/>
        <c:lblOffset val="100"/>
        <c:noMultiLvlLbl val="0"/>
      </c:catAx>
      <c:valAx>
        <c:axId val="97068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06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Segoe UI Light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TOKEN SALE PROCESSING DISTRIBUTION</c:v>
                </c:pt>
              </c:strCache>
            </c:strRef>
          </c:tx>
          <c:dPt>
            <c:idx val="0"/>
            <c:bubble3D val="0"/>
            <c:spPr>
              <a:solidFill>
                <a:srgbClr val="CFCECF"/>
              </a:solidFill>
            </c:spPr>
          </c:dPt>
          <c:dPt>
            <c:idx val="2"/>
            <c:bubble3D val="0"/>
            <c:spPr>
              <a:solidFill>
                <a:srgbClr val="C59725"/>
              </a:solidFill>
            </c:spPr>
          </c:dPt>
          <c:dPt>
            <c:idx val="3"/>
            <c:bubble3D val="0"/>
            <c:spPr>
              <a:solidFill>
                <a:srgbClr val="E1BC5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600" smtClean="0"/>
                      <a:t>R&amp;D</a:t>
                    </a:r>
                    <a:endParaRPr lang="en-US" smtClean="0"/>
                  </a:p>
                  <a:p>
                    <a:r>
                      <a:rPr lang="en-US" b="1" smtClean="0"/>
                      <a:t>40</a:t>
                    </a:r>
                    <a:r>
                      <a:rPr lang="en-US" b="1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600" smtClean="0"/>
                      <a:t>Marketing </a:t>
                    </a:r>
                  </a:p>
                  <a:p>
                    <a:r>
                      <a:rPr lang="en-US" b="1" smtClean="0"/>
                      <a:t>20</a:t>
                    </a:r>
                    <a:r>
                      <a:rPr lang="en-US" b="1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600" dirty="0" smtClean="0"/>
                      <a:t>Legal</a:t>
                    </a:r>
                    <a:endParaRPr lang="en-US" dirty="0" smtClean="0"/>
                  </a:p>
                  <a:p>
                    <a:r>
                      <a:rPr lang="en-US" b="1" dirty="0" smtClean="0"/>
                      <a:t>10</a:t>
                    </a:r>
                    <a:r>
                      <a:rPr lang="en-US" b="1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600" dirty="0"/>
                      <a:t>Administration and project </a:t>
                    </a:r>
                    <a:r>
                      <a:rPr lang="en-US" sz="600" dirty="0" smtClean="0"/>
                      <a:t>team</a:t>
                    </a:r>
                  </a:p>
                  <a:p>
                    <a:r>
                      <a:rPr lang="en-US" b="1" dirty="0" smtClean="0"/>
                      <a:t>30</a:t>
                    </a:r>
                    <a:r>
                      <a:rPr lang="en-US" b="1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R&amp;D</c:v>
                </c:pt>
                <c:pt idx="1">
                  <c:v>Marketing </c:v>
                </c:pt>
                <c:pt idx="2">
                  <c:v>Legal</c:v>
                </c:pt>
                <c:pt idx="3">
                  <c:v>Administration and project team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0.1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800">
          <a:latin typeface="Segoe UI Light" panose="020B0502040204020203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11616158309334"/>
          <c:y val="0.17824234807243636"/>
          <c:w val="0.59852032987084502"/>
          <c:h val="0.753746111543161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TOKEN SALE PROCESSING DISTRIBUTION</c:v>
                </c:pt>
              </c:strCache>
            </c:strRef>
          </c:tx>
          <c:dPt>
            <c:idx val="0"/>
            <c:bubble3D val="0"/>
            <c:spPr>
              <a:solidFill>
                <a:srgbClr val="E1BC5F"/>
              </a:solidFill>
            </c:spPr>
          </c:dPt>
          <c:dPt>
            <c:idx val="1"/>
            <c:bubble3D val="0"/>
            <c:spPr>
              <a:solidFill>
                <a:srgbClr val="C59725"/>
              </a:solidFill>
            </c:spPr>
          </c:dPt>
          <c:dPt>
            <c:idx val="2"/>
            <c:bubble3D val="0"/>
            <c:spPr>
              <a:solidFill>
                <a:srgbClr val="CFCECF"/>
              </a:solidFill>
            </c:spPr>
          </c:dPt>
          <c:dPt>
            <c:idx val="3"/>
            <c:bubble3D val="0"/>
            <c:spPr>
              <a:solidFill>
                <a:srgbClr val="A6AAA9"/>
              </a:solidFill>
            </c:spPr>
          </c:dPt>
          <c:dPt>
            <c:idx val="5"/>
            <c:bubble3D val="0"/>
            <c:spPr>
              <a:solidFill>
                <a:srgbClr val="D7A529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Sold on the open </a:t>
                    </a:r>
                    <a:r>
                      <a:rPr lang="en-US" smtClean="0"/>
                      <a:t>market </a:t>
                    </a:r>
                    <a:r>
                      <a:rPr lang="en-US" sz="800" b="1"/>
                      <a:t>63%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Reserve </a:t>
                    </a:r>
                    <a:r>
                      <a:rPr lang="en-US" smtClean="0"/>
                      <a:t>fund </a:t>
                    </a:r>
                    <a:r>
                      <a:rPr lang="en-US" sz="800" b="1"/>
                      <a:t>11%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Founders and project </a:t>
                    </a:r>
                    <a:r>
                      <a:rPr lang="en-US" smtClean="0"/>
                      <a:t>team </a:t>
                    </a:r>
                    <a:r>
                      <a:rPr lang="en-US" sz="800" b="1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Partners of the </a:t>
                    </a:r>
                    <a:r>
                      <a:rPr lang="en-US" smtClean="0"/>
                      <a:t>project</a:t>
                    </a:r>
                  </a:p>
                  <a:p>
                    <a:r>
                      <a:rPr lang="en-US" sz="800" b="1" smtClean="0"/>
                      <a:t>7</a:t>
                    </a:r>
                    <a:r>
                      <a:rPr lang="en-US" sz="800" b="1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388489394571694E-2"/>
                  <c:y val="5.511540384401733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Advisory </a:t>
                    </a:r>
                    <a:r>
                      <a:rPr lang="en-US" smtClean="0"/>
                      <a:t>Board </a:t>
                    </a:r>
                    <a:r>
                      <a:rPr lang="en-US" sz="800" b="1"/>
                      <a:t>7%</a:t>
                    </a:r>
                    <a:endParaRPr lang="en-US" b="1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29496464857232E-2"/>
                  <c:y val="1.1022646789245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Bounty </a:t>
                    </a:r>
                    <a:r>
                      <a:rPr lang="en-US" smtClean="0"/>
                      <a:t>Campaign</a:t>
                    </a:r>
                  </a:p>
                  <a:p>
                    <a:r>
                      <a:rPr lang="en-US" sz="800" b="1" smtClean="0"/>
                      <a:t>2</a:t>
                    </a:r>
                    <a:r>
                      <a:rPr lang="en-US" sz="800" b="1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Sold on the open market</c:v>
                </c:pt>
                <c:pt idx="1">
                  <c:v>Reserve fund</c:v>
                </c:pt>
                <c:pt idx="2">
                  <c:v>Founders and project team</c:v>
                </c:pt>
                <c:pt idx="3">
                  <c:v>Partners of the project</c:v>
                </c:pt>
                <c:pt idx="4">
                  <c:v>Advisory Board</c:v>
                </c:pt>
                <c:pt idx="5">
                  <c:v>Bounty Campaign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0.63</c:v>
                </c:pt>
                <c:pt idx="1">
                  <c:v>0.11</c:v>
                </c:pt>
                <c:pt idx="2">
                  <c:v>0.1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800">
          <a:latin typeface="Segoe UI Light" panose="020B0502040204020203" pitchFamily="34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0.22832</cdr:x>
      <cdr:y>0.375</cdr:y>
    </cdr:from>
    <cdr:to>
      <cdr:x>0.77918</cdr:x>
      <cdr:y>0.4685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2563" y="864096"/>
          <a:ext cx="1598515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dirty="0">
              <a:latin typeface="Segoe UI Light" panose="020B0502040204020203" pitchFamily="34" charset="0"/>
            </a:rPr>
            <a:t>Click on </a:t>
          </a:r>
          <a:r>
            <a:rPr lang="en-US" sz="800" b="1" dirty="0" smtClean="0">
              <a:latin typeface="Segoe UI Light" panose="020B0502040204020203" pitchFamily="34" charset="0"/>
            </a:rPr>
            <a:t>the diagram to </a:t>
          </a:r>
          <a:r>
            <a:rPr lang="en-US" sz="800" b="1" dirty="0">
              <a:latin typeface="Segoe UI Light" panose="020B0502040204020203" pitchFamily="34" charset="0"/>
            </a:rPr>
            <a:t>edit data</a:t>
          </a:r>
          <a:endParaRPr lang="ru-RU" sz="800" b="1" dirty="0">
            <a:latin typeface="Segoe UI Light" panose="020B05020402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0.25565</cdr:x>
      <cdr:y>0.58772</cdr:y>
    </cdr:from>
    <cdr:to>
      <cdr:x>0.80651</cdr:x>
      <cdr:y>0.68122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41859" y="1354252"/>
          <a:ext cx="1598521" cy="215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dirty="0">
              <a:latin typeface="Segoe UI Light" panose="020B0502040204020203" pitchFamily="34" charset="0"/>
            </a:rPr>
            <a:t>Click on </a:t>
          </a:r>
          <a:r>
            <a:rPr lang="en-US" sz="800" b="1" dirty="0" smtClean="0">
              <a:latin typeface="Segoe UI Light" panose="020B0502040204020203" pitchFamily="34" charset="0"/>
            </a:rPr>
            <a:t>the diagram to </a:t>
          </a:r>
          <a:r>
            <a:rPr lang="en-US" sz="800" b="1" dirty="0">
              <a:latin typeface="Segoe UI Light" panose="020B0502040204020203" pitchFamily="34" charset="0"/>
            </a:rPr>
            <a:t>edit data</a:t>
          </a:r>
          <a:endParaRPr lang="ru-RU" sz="800" b="1" dirty="0">
            <a:latin typeface="Segoe UI Light" panose="020B05020402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91BF-57AD-41A4-9BE0-65A3A5DB6D58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26683-EEBD-4498-B5CC-A2C55FEB4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26683-EEBD-4498-B5CC-A2C55FEB42A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5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26F-6CCD-486E-A4B8-6A09F4A503AC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F5C7-2773-498D-AE18-7D207C70D01A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B2DF-A30B-4DDC-839E-D8759375D5E1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5537-81AF-4314-872C-65F659959A89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B7FE-7993-44E6-B549-131BD80D884F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2A870-1875-491E-8FD2-FCBA77CED3D7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300E-3940-44DF-A7D3-B58327620BA5}" type="datetime1">
              <a:rPr lang="ru-RU" smtClean="0"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FC6-6978-4EA8-9D75-C91C273B1D0B}" type="datetime1">
              <a:rPr lang="ru-RU" smtClean="0"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C60C-C0D0-48F2-ACEE-7199A1F7CD3C}" type="datetime1">
              <a:rPr lang="ru-RU" smtClean="0"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F9909-002B-4490-9340-6A583689829C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5762-2C91-4000-9490-2F3ADD583A28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DAFF-FDD9-4E80-921B-F7B781E11205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6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7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354976"/>
            <a:ext cx="3528392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PROJECT NAME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982053"/>
            <a:ext cx="4051161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 smtClean="0">
                <a:latin typeface="Segoe UI Light" panose="020B0502040204020203" pitchFamily="34" charset="0"/>
              </a:rPr>
              <a:t>Click to add a slogan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3435096"/>
            <a:ext cx="3528392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add a brief </a:t>
            </a:r>
            <a:r>
              <a:rPr lang="en-US" sz="1400" dirty="0" smtClean="0">
                <a:latin typeface="Segoe UI Light" panose="020B0502040204020203" pitchFamily="34" charset="0"/>
              </a:rPr>
              <a:t>description </a:t>
            </a:r>
            <a:r>
              <a:rPr lang="en-US" sz="1400" dirty="0">
                <a:latin typeface="Segoe UI Light" panose="020B0502040204020203" pitchFamily="34" charset="0"/>
              </a:rPr>
              <a:t>of the </a:t>
            </a:r>
            <a:r>
              <a:rPr lang="en-US" sz="1400" dirty="0" smtClean="0">
                <a:latin typeface="Segoe UI Light" panose="020B0502040204020203" pitchFamily="34" charset="0"/>
              </a:rPr>
              <a:t>project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3776141"/>
            <a:ext cx="3672407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add a brief description of the project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07953" y="677596"/>
            <a:ext cx="2880320" cy="3816424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50" y="2156582"/>
            <a:ext cx="825471" cy="82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22985" y="2828164"/>
            <a:ext cx="18001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 smtClean="0">
                <a:latin typeface="Segoe UI Light" panose="020B0502040204020203" pitchFamily="34" charset="0"/>
              </a:rPr>
              <a:t>Click </a:t>
            </a:r>
            <a:r>
              <a:rPr lang="en-US" sz="1400" b="1" dirty="0">
                <a:latin typeface="Segoe UI Light" panose="020B0502040204020203" pitchFamily="34" charset="0"/>
              </a:rPr>
              <a:t>to paste picture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6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87523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33724"/>
            <a:ext cx="2448272" cy="68204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8" name="Прямоугольник 7"/>
          <p:cNvSpPr/>
          <p:nvPr/>
        </p:nvSpPr>
        <p:spPr>
          <a:xfrm>
            <a:off x="3425780" y="2033724"/>
            <a:ext cx="2448272" cy="68204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2033424"/>
            <a:ext cx="2448272" cy="68204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0" name="TextBox 9"/>
          <p:cNvSpPr txBox="1"/>
          <p:nvPr/>
        </p:nvSpPr>
        <p:spPr>
          <a:xfrm>
            <a:off x="1187624" y="2212462"/>
            <a:ext cx="1152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Solution</a:t>
            </a:r>
            <a:r>
              <a:rPr lang="ru-RU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</a:t>
            </a:r>
            <a:r>
              <a:rPr lang="ru-RU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133" y="2788838"/>
            <a:ext cx="2435110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</a:t>
            </a:r>
            <a:r>
              <a:rPr lang="en-US" sz="900" dirty="0" smtClean="0">
                <a:latin typeface="Segoe UI Light" panose="020B0502040204020203" pitchFamily="34" charset="0"/>
              </a:rPr>
              <a:t>a brief </a:t>
            </a:r>
            <a:r>
              <a:rPr lang="en-US" sz="900" dirty="0">
                <a:latin typeface="Segoe UI Light" panose="020B0502040204020203" pitchFamily="34" charset="0"/>
              </a:rPr>
              <a:t>description of </a:t>
            </a:r>
            <a:r>
              <a:rPr lang="en-US" sz="900" dirty="0" smtClean="0">
                <a:latin typeface="Segoe UI Light" panose="020B0502040204020203" pitchFamily="34" charset="0"/>
              </a:rPr>
              <a:t>the</a:t>
            </a:r>
            <a:r>
              <a:rPr lang="ru-RU" sz="900" dirty="0" smtClean="0">
                <a:latin typeface="Segoe UI Light" panose="020B0502040204020203" pitchFamily="34" charset="0"/>
              </a:rPr>
              <a:t> </a:t>
            </a:r>
            <a:r>
              <a:rPr lang="en-US" sz="900" dirty="0" smtClean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9871" y="2806310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2788837"/>
            <a:ext cx="2448272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7944" y="2212236"/>
            <a:ext cx="1152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Clear Sans" panose="020B0503030202020304" pitchFamily="34" charset="0"/>
                <a:cs typeface="Clear Sans" panose="020B0503030202020304" pitchFamily="34" charset="0"/>
              </a:rPr>
              <a:t>Solution 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#2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8264" y="2211710"/>
            <a:ext cx="1152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Clear Sans" panose="020B0503030202020304" pitchFamily="34" charset="0"/>
                <a:cs typeface="Clear Sans" panose="020B0503030202020304" pitchFamily="34" charset="0"/>
              </a:rPr>
              <a:t>Solution 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#3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2732" y="1063761"/>
            <a:ext cx="2658388" cy="230832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write what the benefit of the client is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5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188776" y="390953"/>
            <a:ext cx="883130" cy="604581"/>
            <a:chOff x="4593948" y="310692"/>
            <a:chExt cx="883130" cy="604581"/>
          </a:xfrm>
        </p:grpSpPr>
        <p:pic>
          <p:nvPicPr>
            <p:cNvPr id="24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10692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4593948" y="715218"/>
              <a:ext cx="883130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7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700" b="1" dirty="0">
                  <a:latin typeface="Segoe UI Light" panose="020B0502040204020203" pitchFamily="34" charset="0"/>
                </a:rPr>
                <a:t>to </a:t>
              </a:r>
              <a:r>
                <a:rPr lang="en-US" sz="700" b="1" dirty="0" smtClean="0">
                  <a:latin typeface="Segoe UI Light" panose="020B0502040204020203" pitchFamily="34" charset="0"/>
                </a:rPr>
                <a:t>paste logo</a:t>
              </a:r>
              <a:endParaRPr lang="ru-RU" sz="7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915816" y="1338855"/>
            <a:ext cx="3516044" cy="2000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dirty="0">
                <a:latin typeface="Segoe UI Light" panose="020B0502040204020203" pitchFamily="34" charset="0"/>
              </a:rPr>
              <a:t>Click to write what the benefit of the client </a:t>
            </a:r>
            <a:r>
              <a:rPr lang="en-US" sz="700" dirty="0">
                <a:latin typeface="Segoe UI Light" panose="020B0502040204020203" pitchFamily="34" charset="0"/>
              </a:rPr>
              <a:t>is. Click to write what the benefit of the client is </a:t>
            </a:r>
            <a:endParaRPr lang="ru-RU" sz="700" dirty="0">
              <a:latin typeface="Segoe UI Light" panose="020B05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98810" y="1708857"/>
            <a:ext cx="1465278" cy="230832"/>
          </a:xfrm>
          <a:prstGeom prst="rect">
            <a:avLst/>
          </a:prstGeom>
          <a:solidFill>
            <a:srgbClr val="C59725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9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GROUP OF SOLUTIONS</a:t>
            </a:r>
            <a:endParaRPr lang="ru-RU" sz="9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30" idx="1"/>
          </p:cNvCxnSpPr>
          <p:nvPr/>
        </p:nvCxnSpPr>
        <p:spPr>
          <a:xfrm flipH="1">
            <a:off x="539552" y="1824273"/>
            <a:ext cx="3359258" cy="0"/>
          </a:xfrm>
          <a:prstGeom prst="line">
            <a:avLst/>
          </a:prstGeom>
          <a:ln w="28575">
            <a:solidFill>
              <a:srgbClr val="C597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364088" y="1824273"/>
            <a:ext cx="3384376" cy="0"/>
          </a:xfrm>
          <a:prstGeom prst="line">
            <a:avLst/>
          </a:prstGeom>
          <a:ln w="28575">
            <a:solidFill>
              <a:srgbClr val="C597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29514" y="3660244"/>
            <a:ext cx="2448272" cy="68204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48" name="Прямоугольник 47"/>
          <p:cNvSpPr/>
          <p:nvPr/>
        </p:nvSpPr>
        <p:spPr>
          <a:xfrm>
            <a:off x="3415742" y="3660244"/>
            <a:ext cx="2448272" cy="68204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49" name="Прямоугольник 48"/>
          <p:cNvSpPr/>
          <p:nvPr/>
        </p:nvSpPr>
        <p:spPr>
          <a:xfrm>
            <a:off x="6290154" y="3659944"/>
            <a:ext cx="2448272" cy="68204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50" name="TextBox 49"/>
          <p:cNvSpPr txBox="1"/>
          <p:nvPr/>
        </p:nvSpPr>
        <p:spPr>
          <a:xfrm>
            <a:off x="1177586" y="3838982"/>
            <a:ext cx="1152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Solution</a:t>
            </a:r>
            <a:r>
              <a:rPr lang="ru-RU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#4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6095" y="4415358"/>
            <a:ext cx="2435110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</a:t>
            </a:r>
            <a:r>
              <a:rPr lang="en-US" sz="900" dirty="0" smtClean="0">
                <a:latin typeface="Segoe UI Light" panose="020B0502040204020203" pitchFamily="34" charset="0"/>
              </a:rPr>
              <a:t>a brief </a:t>
            </a:r>
            <a:r>
              <a:rPr lang="en-US" sz="900" dirty="0">
                <a:latin typeface="Segoe UI Light" panose="020B0502040204020203" pitchFamily="34" charset="0"/>
              </a:rPr>
              <a:t>description of </a:t>
            </a:r>
            <a:r>
              <a:rPr lang="en-US" sz="900" dirty="0" smtClean="0">
                <a:latin typeface="Segoe UI Light" panose="020B0502040204020203" pitchFamily="34" charset="0"/>
              </a:rPr>
              <a:t>the</a:t>
            </a:r>
            <a:r>
              <a:rPr lang="ru-RU" sz="900" dirty="0" smtClean="0">
                <a:latin typeface="Segoe UI Light" panose="020B0502040204020203" pitchFamily="34" charset="0"/>
              </a:rPr>
              <a:t> </a:t>
            </a:r>
            <a:r>
              <a:rPr lang="en-US" sz="900" dirty="0" smtClean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09833" y="4432830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90154" y="4415357"/>
            <a:ext cx="2448272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7906" y="3838756"/>
            <a:ext cx="1152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Clear Sans" panose="020B0503030202020304" pitchFamily="34" charset="0"/>
                <a:cs typeface="Clear Sans" panose="020B0503030202020304" pitchFamily="34" charset="0"/>
              </a:rPr>
              <a:t>Solution 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#5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38226" y="3838230"/>
            <a:ext cx="11521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Clear Sans" panose="020B0503030202020304" pitchFamily="34" charset="0"/>
                <a:cs typeface="Clear Sans" panose="020B0503030202020304" pitchFamily="34" charset="0"/>
              </a:rPr>
              <a:t>Solution 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#6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8772" y="3335377"/>
            <a:ext cx="1465278" cy="230832"/>
          </a:xfrm>
          <a:prstGeom prst="rect">
            <a:avLst/>
          </a:prstGeom>
          <a:solidFill>
            <a:srgbClr val="C59725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9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GROUP OF SOLUTIONS</a:t>
            </a:r>
            <a:endParaRPr lang="ru-RU" sz="9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stCxn id="56" idx="1"/>
          </p:cNvCxnSpPr>
          <p:nvPr/>
        </p:nvCxnSpPr>
        <p:spPr>
          <a:xfrm flipH="1">
            <a:off x="529514" y="3450793"/>
            <a:ext cx="3359258" cy="0"/>
          </a:xfrm>
          <a:prstGeom prst="line">
            <a:avLst/>
          </a:prstGeom>
          <a:ln w="28575">
            <a:solidFill>
              <a:srgbClr val="C597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354050" y="3450793"/>
            <a:ext cx="3384376" cy="0"/>
          </a:xfrm>
          <a:prstGeom prst="line">
            <a:avLst/>
          </a:prstGeom>
          <a:ln w="28575">
            <a:solidFill>
              <a:srgbClr val="C597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460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58417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8329" y="1563638"/>
            <a:ext cx="2960042" cy="2520280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39552" y="1079652"/>
            <a:ext cx="2232248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Segoe UI Light" panose="020B0502040204020203" pitchFamily="34" charset="0"/>
              </a:rPr>
              <a:t>The name of stage </a:t>
            </a:r>
            <a:r>
              <a:rPr lang="en-US" sz="1400" b="1" dirty="0" smtClean="0">
                <a:latin typeface="Segoe UI Light" panose="020B0502040204020203" pitchFamily="34" charset="0"/>
              </a:rPr>
              <a:t>#1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63276" y="2293986"/>
            <a:ext cx="1351461" cy="948997"/>
            <a:chOff x="971600" y="2154980"/>
            <a:chExt cx="1351461" cy="948997"/>
          </a:xfrm>
        </p:grpSpPr>
        <p:pic>
          <p:nvPicPr>
            <p:cNvPr id="2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295" y="2154980"/>
              <a:ext cx="652724" cy="652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971600" y="2842367"/>
              <a:ext cx="135146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10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1050" b="1" dirty="0">
                  <a:latin typeface="Segoe UI Light" panose="020B0502040204020203" pitchFamily="34" charset="0"/>
                </a:rPr>
                <a:t>to paste picture</a:t>
              </a:r>
              <a:endParaRPr lang="ru-RU" sz="10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01918" y="1059583"/>
            <a:ext cx="2232248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Segoe UI Light" panose="020B0502040204020203" pitchFamily="34" charset="0"/>
              </a:rPr>
              <a:t>The name of stage #</a:t>
            </a:r>
            <a:r>
              <a:rPr lang="en-US" sz="1400" b="1" dirty="0" smtClean="0">
                <a:latin typeface="Segoe UI Light" panose="020B0502040204020203" pitchFamily="34" charset="0"/>
              </a:rPr>
              <a:t>2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4207" y="1059582"/>
            <a:ext cx="2323151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Segoe UI Light" panose="020B0502040204020203" pitchFamily="34" charset="0"/>
              </a:rPr>
              <a:t>The name of stage </a:t>
            </a:r>
            <a:r>
              <a:rPr lang="en-US" sz="1400" b="1" dirty="0" smtClean="0">
                <a:latin typeface="Segoe UI Light" panose="020B0502040204020203" pitchFamily="34" charset="0"/>
              </a:rPr>
              <a:t>#3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915816" y="1239540"/>
            <a:ext cx="417995" cy="1"/>
          </a:xfrm>
          <a:prstGeom prst="straightConnector1">
            <a:avLst/>
          </a:prstGeom>
          <a:ln w="28575">
            <a:solidFill>
              <a:srgbClr val="CFCEC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868143" y="1239541"/>
            <a:ext cx="417995" cy="1"/>
          </a:xfrm>
          <a:prstGeom prst="straightConnector1">
            <a:avLst/>
          </a:prstGeom>
          <a:ln w="28575">
            <a:solidFill>
              <a:srgbClr val="CFCEC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6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15204" y="1707654"/>
            <a:ext cx="3205675" cy="2667109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671015" y="1851670"/>
            <a:ext cx="3096344" cy="2860358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6848923" y="2823778"/>
            <a:ext cx="1422818" cy="981829"/>
            <a:chOff x="971600" y="2154980"/>
            <a:chExt cx="1351461" cy="948997"/>
          </a:xfrm>
        </p:grpSpPr>
        <p:pic>
          <p:nvPicPr>
            <p:cNvPr id="5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295" y="2154980"/>
              <a:ext cx="652724" cy="652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971600" y="2842367"/>
              <a:ext cx="135146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10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1050" b="1" dirty="0">
                  <a:latin typeface="Segoe UI Light" panose="020B0502040204020203" pitchFamily="34" charset="0"/>
                </a:rPr>
                <a:t>to paste picture</a:t>
              </a:r>
              <a:endParaRPr lang="ru-RU" sz="105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3844615" y="2574730"/>
            <a:ext cx="1351461" cy="948997"/>
            <a:chOff x="971600" y="2154980"/>
            <a:chExt cx="1351461" cy="948997"/>
          </a:xfrm>
        </p:grpSpPr>
        <p:pic>
          <p:nvPicPr>
            <p:cNvPr id="5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295" y="2154980"/>
              <a:ext cx="652724" cy="652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971600" y="2842367"/>
              <a:ext cx="135146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10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1050" b="1" dirty="0">
                  <a:latin typeface="Segoe UI Light" panose="020B0502040204020203" pitchFamily="34" charset="0"/>
                </a:rPr>
                <a:t>to paste picture</a:t>
              </a:r>
              <a:endParaRPr lang="ru-RU" sz="1050" b="1" dirty="0">
                <a:latin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171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58417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19800"/>
            <a:ext cx="2242286" cy="2304257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9552" y="3968851"/>
            <a:ext cx="2242286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</a:t>
            </a:r>
            <a:r>
              <a:rPr lang="en-US" sz="900" dirty="0" smtClean="0">
                <a:latin typeface="Segoe UI Light" panose="020B0502040204020203" pitchFamily="34" charset="0"/>
              </a:rPr>
              <a:t>the stage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1079652"/>
            <a:ext cx="2232248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Segoe UI Light" panose="020B0502040204020203" pitchFamily="34" charset="0"/>
              </a:rPr>
              <a:t>The name of stage </a:t>
            </a:r>
            <a:r>
              <a:rPr lang="en-US" sz="1400" b="1" dirty="0" smtClean="0">
                <a:latin typeface="Segoe UI Light" panose="020B0502040204020203" pitchFamily="34" charset="0"/>
              </a:rPr>
              <a:t>#1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4231054"/>
            <a:ext cx="1656184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</a:t>
            </a:r>
            <a:r>
              <a:rPr lang="en-US" sz="900" dirty="0" smtClean="0">
                <a:latin typeface="Segoe UI Light" panose="020B0502040204020203" pitchFamily="34" charset="0"/>
              </a:rPr>
              <a:t>description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4485020"/>
            <a:ext cx="792087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of the stage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pic>
        <p:nvPicPr>
          <p:cNvPr id="27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295" y="2154980"/>
            <a:ext cx="652724" cy="65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71600" y="2842367"/>
            <a:ext cx="13514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050" b="1" dirty="0" smtClean="0">
                <a:latin typeface="Segoe UI Light" panose="020B0502040204020203" pitchFamily="34" charset="0"/>
              </a:rPr>
              <a:t>Click </a:t>
            </a:r>
            <a:r>
              <a:rPr lang="en-US" sz="1050" b="1" dirty="0">
                <a:latin typeface="Segoe UI Light" panose="020B0502040204020203" pitchFamily="34" charset="0"/>
              </a:rPr>
              <a:t>to paste picture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91880" y="1519800"/>
            <a:ext cx="2242286" cy="2304257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491880" y="3968851"/>
            <a:ext cx="2242286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</a:t>
            </a:r>
            <a:r>
              <a:rPr lang="en-US" sz="900" dirty="0" smtClean="0">
                <a:latin typeface="Segoe UI Light" panose="020B0502040204020203" pitchFamily="34" charset="0"/>
              </a:rPr>
              <a:t>the stage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4231054"/>
            <a:ext cx="1656184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</a:t>
            </a:r>
            <a:r>
              <a:rPr lang="en-US" sz="900" dirty="0" smtClean="0">
                <a:latin typeface="Segoe UI Light" panose="020B0502040204020203" pitchFamily="34" charset="0"/>
              </a:rPr>
              <a:t>description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91880" y="4485020"/>
            <a:ext cx="792087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of the stage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pic>
        <p:nvPicPr>
          <p:cNvPr id="33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623" y="2154980"/>
            <a:ext cx="652724" cy="65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923928" y="2842367"/>
            <a:ext cx="13514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050" b="1" dirty="0" smtClean="0">
                <a:latin typeface="Segoe UI Light" panose="020B0502040204020203" pitchFamily="34" charset="0"/>
              </a:rPr>
              <a:t>Click </a:t>
            </a:r>
            <a:r>
              <a:rPr lang="en-US" sz="1050" b="1" dirty="0">
                <a:latin typeface="Segoe UI Light" panose="020B0502040204020203" pitchFamily="34" charset="0"/>
              </a:rPr>
              <a:t>to paste picture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52554" y="1519799"/>
            <a:ext cx="2242286" cy="2304257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452554" y="3968850"/>
            <a:ext cx="2242286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</a:t>
            </a:r>
            <a:r>
              <a:rPr lang="en-US" sz="900" dirty="0" smtClean="0">
                <a:latin typeface="Segoe UI Light" panose="020B0502040204020203" pitchFamily="34" charset="0"/>
              </a:rPr>
              <a:t>the stage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52554" y="4231053"/>
            <a:ext cx="1656184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</a:t>
            </a:r>
            <a:r>
              <a:rPr lang="en-US" sz="900" dirty="0" smtClean="0">
                <a:latin typeface="Segoe UI Light" panose="020B0502040204020203" pitchFamily="34" charset="0"/>
              </a:rPr>
              <a:t>description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52554" y="4485019"/>
            <a:ext cx="792087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of the stage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pic>
        <p:nvPicPr>
          <p:cNvPr id="39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7" y="2154979"/>
            <a:ext cx="652724" cy="65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884602" y="2842366"/>
            <a:ext cx="13514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050" b="1" dirty="0" smtClean="0">
                <a:latin typeface="Segoe UI Light" panose="020B0502040204020203" pitchFamily="34" charset="0"/>
              </a:rPr>
              <a:t>Click </a:t>
            </a:r>
            <a:r>
              <a:rPr lang="en-US" sz="1050" b="1" dirty="0">
                <a:latin typeface="Segoe UI Light" panose="020B0502040204020203" pitchFamily="34" charset="0"/>
              </a:rPr>
              <a:t>to paste picture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01918" y="1059583"/>
            <a:ext cx="2232248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Segoe UI Light" panose="020B0502040204020203" pitchFamily="34" charset="0"/>
              </a:rPr>
              <a:t>The name of stage #</a:t>
            </a:r>
            <a:r>
              <a:rPr lang="en-US" sz="1400" b="1" dirty="0" smtClean="0">
                <a:latin typeface="Segoe UI Light" panose="020B0502040204020203" pitchFamily="34" charset="0"/>
              </a:rPr>
              <a:t>2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44208" y="1059582"/>
            <a:ext cx="2232248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>
                <a:latin typeface="Segoe UI Light" panose="020B0502040204020203" pitchFamily="34" charset="0"/>
              </a:rPr>
              <a:t>The name of stage </a:t>
            </a:r>
            <a:r>
              <a:rPr lang="en-US" sz="1400" b="1" dirty="0" smtClean="0">
                <a:latin typeface="Segoe UI Light" panose="020B0502040204020203" pitchFamily="34" charset="0"/>
              </a:rPr>
              <a:t>#3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915816" y="2671927"/>
            <a:ext cx="417995" cy="1"/>
          </a:xfrm>
          <a:prstGeom prst="straightConnector1">
            <a:avLst/>
          </a:prstGeom>
          <a:ln w="28575">
            <a:solidFill>
              <a:srgbClr val="D7A5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868144" y="2674438"/>
            <a:ext cx="417995" cy="1"/>
          </a:xfrm>
          <a:prstGeom prst="straightConnector1">
            <a:avLst/>
          </a:prstGeom>
          <a:ln w="28575">
            <a:solidFill>
              <a:srgbClr val="D7A5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6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6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0" y="483518"/>
            <a:ext cx="4536506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BLOCKCHAIN IN THE PROJECT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5375" y="2924306"/>
            <a:ext cx="1008112" cy="925621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694624" y="3060489"/>
            <a:ext cx="150922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</a:t>
            </a:r>
            <a:r>
              <a:rPr lang="en-US" sz="800" dirty="0" smtClean="0">
                <a:latin typeface="Segoe UI Light" panose="020B0502040204020203" pitchFamily="34" charset="0"/>
              </a:rPr>
              <a:t>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4623" y="3322692"/>
            <a:ext cx="196855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blockchain solution. </a:t>
            </a:r>
            <a:r>
              <a:rPr lang="en-US" sz="800" dirty="0">
                <a:latin typeface="Segoe UI Light" panose="020B0502040204020203" pitchFamily="34" charset="0"/>
              </a:rPr>
              <a:t>Click to add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4623" y="3576658"/>
            <a:ext cx="2097107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a brief </a:t>
            </a:r>
            <a:r>
              <a:rPr lang="en-US" sz="800" dirty="0" smtClean="0">
                <a:latin typeface="Segoe UI Light" panose="020B0502040204020203" pitchFamily="34" charset="0"/>
              </a:rPr>
              <a:t>description </a:t>
            </a:r>
            <a:r>
              <a:rPr lang="en-US" sz="800" dirty="0">
                <a:latin typeface="Segoe UI Light" panose="020B0502040204020203" pitchFamily="34" charset="0"/>
              </a:rPr>
              <a:t>of the blockchain solution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pic>
        <p:nvPicPr>
          <p:cNvPr id="27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3" y="3286999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5109330" y="1419622"/>
            <a:ext cx="1008112" cy="925621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248579" y="1499690"/>
            <a:ext cx="153013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</a:t>
            </a:r>
            <a:r>
              <a:rPr lang="en-US" sz="800" dirty="0" smtClean="0">
                <a:latin typeface="Segoe UI Light" panose="020B0502040204020203" pitchFamily="34" charset="0"/>
              </a:rPr>
              <a:t>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48579" y="1761893"/>
            <a:ext cx="1995829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blockchain solution. Click to add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pic>
        <p:nvPicPr>
          <p:cNvPr id="47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348" y="1702823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Овал 47"/>
          <p:cNvSpPr/>
          <p:nvPr/>
        </p:nvSpPr>
        <p:spPr>
          <a:xfrm>
            <a:off x="563297" y="1350322"/>
            <a:ext cx="1008112" cy="1013962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1694624" y="1492408"/>
            <a:ext cx="150922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</a:t>
            </a:r>
            <a:r>
              <a:rPr lang="en-US" sz="800" dirty="0" smtClean="0">
                <a:latin typeface="Segoe UI Light" panose="020B0502040204020203" pitchFamily="34" charset="0"/>
              </a:rPr>
              <a:t>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94624" y="1754611"/>
            <a:ext cx="196855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blockchain solution. Click to add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94624" y="2008577"/>
            <a:ext cx="2097107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a brief description of the blockchain </a:t>
            </a:r>
            <a:r>
              <a:rPr lang="en-US" sz="800" dirty="0" smtClean="0">
                <a:latin typeface="Segoe UI Light" panose="020B0502040204020203" pitchFamily="34" charset="0"/>
              </a:rPr>
              <a:t>solution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pic>
        <p:nvPicPr>
          <p:cNvPr id="52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54" y="1698495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Овал 52"/>
          <p:cNvSpPr/>
          <p:nvPr/>
        </p:nvSpPr>
        <p:spPr>
          <a:xfrm>
            <a:off x="5109330" y="2924306"/>
            <a:ext cx="1008112" cy="1013962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248579" y="3060490"/>
            <a:ext cx="153013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</a:t>
            </a:r>
            <a:r>
              <a:rPr lang="en-US" sz="800" dirty="0" smtClean="0">
                <a:latin typeface="Segoe UI Light" panose="020B0502040204020203" pitchFamily="34" charset="0"/>
              </a:rPr>
              <a:t>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48579" y="3322693"/>
            <a:ext cx="1995829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blockchain solution. Click to add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pic>
        <p:nvPicPr>
          <p:cNvPr id="57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209" y="3266577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94180" y="4299942"/>
            <a:ext cx="8318147" cy="246221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add a brief description of </a:t>
            </a:r>
            <a:r>
              <a:rPr lang="en-US" sz="1000" dirty="0" smtClean="0">
                <a:latin typeface="Segoe UI Light" panose="020B0502040204020203" pitchFamily="34" charset="0"/>
              </a:rPr>
              <a:t>problems </a:t>
            </a:r>
            <a:r>
              <a:rPr lang="en-US" sz="1000" dirty="0">
                <a:latin typeface="Segoe UI Light" panose="020B0502040204020203" pitchFamily="34" charset="0"/>
              </a:rPr>
              <a:t>that blockchain </a:t>
            </a:r>
            <a:r>
              <a:rPr lang="en-US" sz="1000" dirty="0" smtClean="0">
                <a:latin typeface="Segoe UI Light" panose="020B0502040204020203" pitchFamily="34" charset="0"/>
              </a:rPr>
              <a:t>decides. </a:t>
            </a:r>
            <a:r>
              <a:rPr lang="en-US" sz="1000" dirty="0">
                <a:latin typeface="Segoe UI Light" panose="020B0502040204020203" pitchFamily="34" charset="0"/>
              </a:rPr>
              <a:t>Click to add a brief description of problems that blockchain </a:t>
            </a:r>
            <a:r>
              <a:rPr lang="en-US" sz="1000" dirty="0" smtClean="0">
                <a:latin typeface="Segoe UI Light" panose="020B0502040204020203" pitchFamily="34" charset="0"/>
              </a:rPr>
              <a:t>decides</a:t>
            </a:r>
            <a:endParaRPr lang="en-US" sz="1000" dirty="0">
              <a:latin typeface="Segoe UI Light" panose="020B0502040204020203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4180" y="4602027"/>
            <a:ext cx="4077820" cy="246221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 b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b="1" dirty="0">
                <a:latin typeface="Segoe UI Light" panose="020B0502040204020203" pitchFamily="34" charset="0"/>
              </a:rPr>
              <a:t>Click to add a brief description of problems that blockchain decides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48579" y="2008577"/>
            <a:ext cx="212616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a brief description of the blockchain </a:t>
            </a:r>
            <a:r>
              <a:rPr lang="en-US" sz="800" dirty="0" smtClean="0">
                <a:latin typeface="Segoe UI Light" panose="020B0502040204020203" pitchFamily="34" charset="0"/>
              </a:rPr>
              <a:t>solution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48579" y="3590962"/>
            <a:ext cx="212616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a brief description of the blockchain </a:t>
            </a:r>
            <a:r>
              <a:rPr lang="en-US" sz="800" dirty="0" smtClean="0">
                <a:latin typeface="Segoe UI Light" panose="020B0502040204020203" pitchFamily="34" charset="0"/>
              </a:rPr>
              <a:t>solution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7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22413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TOKEN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99" y="2283717"/>
            <a:ext cx="3666537" cy="2016225"/>
          </a:xfrm>
          <a:prstGeom prst="rect">
            <a:avLst/>
          </a:prstGeom>
          <a:noFill/>
          <a:ln>
            <a:solidFill>
              <a:srgbClr val="D7A52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5576" y="2979953"/>
            <a:ext cx="2242286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</a:t>
            </a:r>
            <a:r>
              <a:rPr lang="en-US" sz="1100" dirty="0" smtClean="0"/>
              <a:t>add information about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755576" y="3242156"/>
            <a:ext cx="1656184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100" dirty="0">
                <a:latin typeface="Segoe UI Light" panose="020B0502040204020203" pitchFamily="34" charset="0"/>
              </a:rPr>
              <a:t>the scheme of the </a:t>
            </a:r>
            <a:r>
              <a:rPr lang="en-US" sz="1100" dirty="0" smtClean="0">
                <a:latin typeface="Segoe UI Light" panose="020B0502040204020203" pitchFamily="34" charset="0"/>
              </a:rPr>
              <a:t>work</a:t>
            </a:r>
            <a:endParaRPr lang="en-US" sz="11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576" y="3496122"/>
            <a:ext cx="1368152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100" dirty="0">
                <a:latin typeface="Segoe UI Light" panose="020B0502040204020203" pitchFamily="34" charset="0"/>
              </a:rPr>
              <a:t>of the token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27984" y="3291829"/>
            <a:ext cx="417995" cy="1"/>
          </a:xfrm>
          <a:prstGeom prst="straightConnector1">
            <a:avLst/>
          </a:prstGeom>
          <a:ln w="28575">
            <a:solidFill>
              <a:srgbClr val="D7A5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004047" y="2283716"/>
            <a:ext cx="3667465" cy="2016225"/>
          </a:xfrm>
          <a:prstGeom prst="rect">
            <a:avLst/>
          </a:prstGeom>
          <a:noFill/>
          <a:ln>
            <a:solidFill>
              <a:srgbClr val="D7A52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539551" y="1127504"/>
            <a:ext cx="3672409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050" b="1" dirty="0"/>
              <a:t>Click to add a brief description of </a:t>
            </a:r>
            <a:r>
              <a:rPr lang="en-US" sz="1050" b="1" dirty="0" smtClean="0"/>
              <a:t>tasks that token decides</a:t>
            </a:r>
            <a:endParaRPr lang="en-US" sz="105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37128" y="1414047"/>
            <a:ext cx="3672409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050" b="1" dirty="0"/>
              <a:t>Click to add a brief description of </a:t>
            </a:r>
            <a:r>
              <a:rPr lang="en-US" sz="1050" b="1" dirty="0" smtClean="0"/>
              <a:t>tasks that token decides</a:t>
            </a:r>
            <a:endParaRPr lang="en-US" sz="105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004047" y="1127504"/>
            <a:ext cx="3672409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050" b="1" dirty="0"/>
              <a:t>Click to add a brief description of </a:t>
            </a:r>
            <a:r>
              <a:rPr lang="en-US" sz="1050" b="1" dirty="0" smtClean="0"/>
              <a:t>tasks that token decides</a:t>
            </a:r>
            <a:endParaRPr lang="en-US" sz="105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999104" y="1414047"/>
            <a:ext cx="3672409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050" b="1" dirty="0"/>
              <a:t>Click to add a brief description of </a:t>
            </a:r>
            <a:r>
              <a:rPr lang="en-US" sz="1050" b="1" dirty="0" smtClean="0"/>
              <a:t>tasks that token decides</a:t>
            </a:r>
            <a:endParaRPr lang="en-US" sz="105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220072" y="2979953"/>
            <a:ext cx="2016224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</a:t>
            </a:r>
            <a:r>
              <a:rPr lang="en-US" sz="1100" dirty="0" smtClean="0"/>
              <a:t>add information about</a:t>
            </a:r>
            <a:endParaRPr lang="ru-RU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5220072" y="3242156"/>
            <a:ext cx="2808312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100" dirty="0">
                <a:latin typeface="Segoe UI Light" panose="020B0502040204020203" pitchFamily="34" charset="0"/>
              </a:rPr>
              <a:t>value </a:t>
            </a:r>
            <a:r>
              <a:rPr lang="en-US" sz="1100" dirty="0" smtClean="0">
                <a:latin typeface="Segoe UI Light" panose="020B0502040204020203" pitchFamily="34" charset="0"/>
              </a:rPr>
              <a:t>proposition</a:t>
            </a:r>
            <a:r>
              <a:rPr lang="ru-RU" sz="1100" dirty="0" smtClean="0">
                <a:latin typeface="Segoe UI Light" panose="020B0502040204020203" pitchFamily="34" charset="0"/>
              </a:rPr>
              <a:t>. </a:t>
            </a:r>
            <a:r>
              <a:rPr lang="en-US" sz="1100" dirty="0">
                <a:latin typeface="Segoe UI Light" panose="020B0502040204020203" pitchFamily="34" charset="0"/>
              </a:rPr>
              <a:t>Click to add information </a:t>
            </a:r>
            <a:r>
              <a:rPr lang="ru-RU" sz="1100" dirty="0" smtClean="0">
                <a:latin typeface="Segoe UI Light" panose="020B0502040204020203" pitchFamily="34" charset="0"/>
              </a:rPr>
              <a:t> </a:t>
            </a:r>
            <a:endParaRPr lang="en-US" sz="1100" dirty="0">
              <a:latin typeface="Segoe UI Light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20072" y="3496122"/>
            <a:ext cx="1615236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100" dirty="0" smtClean="0">
                <a:latin typeface="Segoe UI Light" panose="020B0502040204020203" pitchFamily="34" charset="0"/>
              </a:rPr>
              <a:t>about</a:t>
            </a:r>
            <a:r>
              <a:rPr lang="ru-RU" sz="1100" dirty="0" smtClean="0">
                <a:latin typeface="Segoe UI Light" panose="020B0502040204020203" pitchFamily="34" charset="0"/>
              </a:rPr>
              <a:t> </a:t>
            </a:r>
            <a:r>
              <a:rPr lang="en-US" sz="1100" dirty="0">
                <a:latin typeface="Segoe UI Light" panose="020B0502040204020203" pitchFamily="34" charset="0"/>
              </a:rPr>
              <a:t>value proposition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8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79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0" y="483518"/>
            <a:ext cx="1440162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3679473"/>
            <a:ext cx="1896545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>
                <a:latin typeface="Clear Sans" panose="020B0503030202020304" pitchFamily="34" charset="0"/>
                <a:ea typeface="Segoe UI" panose="020B0502040204020203" pitchFamily="34" charset="0"/>
                <a:cs typeface="Clear Sans" panose="020B0503030202020304" pitchFamily="34" charset="0"/>
              </a:rPr>
              <a:t>Total Addressable Market </a:t>
            </a:r>
            <a:endParaRPr lang="ru-RU" sz="1050" b="1" dirty="0">
              <a:latin typeface="Clear Sans" panose="020B0503030202020304" pitchFamily="34" charset="0"/>
              <a:ea typeface="Segoe UI" panose="020B0502040204020203" pitchFamily="34" charset="0"/>
              <a:cs typeface="Clear Sans" panose="020B05030302020203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3" y="4083918"/>
            <a:ext cx="151216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4337884"/>
            <a:ext cx="2097107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</a:t>
            </a:r>
            <a:r>
              <a:rPr lang="en-US" sz="800" dirty="0" smtClean="0">
                <a:latin typeface="Segoe UI Light" panose="020B0502040204020203" pitchFamily="34" charset="0"/>
              </a:rPr>
              <a:t>volume of Total </a:t>
            </a:r>
            <a:r>
              <a:rPr lang="en-US" sz="800" dirty="0">
                <a:latin typeface="Segoe UI Light" panose="020B0502040204020203" pitchFamily="34" charset="0"/>
              </a:rPr>
              <a:t>Addressable Market </a:t>
            </a:r>
          </a:p>
        </p:txBody>
      </p:sp>
      <p:sp>
        <p:nvSpPr>
          <p:cNvPr id="48" name="Овал 47"/>
          <p:cNvSpPr/>
          <p:nvPr/>
        </p:nvSpPr>
        <p:spPr>
          <a:xfrm>
            <a:off x="611560" y="1203598"/>
            <a:ext cx="2157695" cy="2207606"/>
          </a:xfrm>
          <a:prstGeom prst="ellipse">
            <a:avLst/>
          </a:prstGeom>
          <a:solidFill>
            <a:srgbClr val="E1BC5F"/>
          </a:solid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90307" y="2027361"/>
            <a:ext cx="1800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32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</a:t>
            </a:r>
            <a:r>
              <a:rPr lang="en-US" sz="32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500</a:t>
            </a:r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</a:t>
            </a:r>
            <a:endParaRPr lang="ru-RU" sz="2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648066" y="1642759"/>
            <a:ext cx="1728191" cy="1768167"/>
          </a:xfrm>
          <a:prstGeom prst="ellipse">
            <a:avLst/>
          </a:prstGeom>
          <a:solidFill>
            <a:srgbClr val="D7A529"/>
          </a:solidFill>
          <a:ln>
            <a:solidFill>
              <a:srgbClr val="D7A5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843596" y="2276661"/>
            <a:ext cx="14401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8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</a:t>
            </a:r>
            <a:r>
              <a:rPr lang="en-US" sz="28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250</a:t>
            </a:r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</a:t>
            </a:r>
            <a:endParaRPr lang="ru-RU" sz="20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3888" y="3679473"/>
            <a:ext cx="2011387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>
                <a:latin typeface="Clear Sans" panose="020B0503030202020304" pitchFamily="34" charset="0"/>
                <a:ea typeface="Segoe UI" panose="020B0502040204020203" pitchFamily="34" charset="0"/>
                <a:cs typeface="Clear Sans" panose="020B0503030202020304" pitchFamily="34" charset="0"/>
              </a:rPr>
              <a:t>Serviceable Available Market</a:t>
            </a:r>
            <a:endParaRPr lang="ru-RU" sz="1050" b="1" dirty="0">
              <a:latin typeface="Clear Sans" panose="020B0503030202020304" pitchFamily="34" charset="0"/>
              <a:ea typeface="Segoe UI" panose="020B0502040204020203" pitchFamily="34" charset="0"/>
              <a:cs typeface="Clear Sans" panose="020B05030302020203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63889" y="4083918"/>
            <a:ext cx="151216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63888" y="4337884"/>
            <a:ext cx="215540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volume of Serviceable Available </a:t>
            </a:r>
            <a:r>
              <a:rPr lang="en-US" sz="800" dirty="0" smtClean="0">
                <a:latin typeface="Segoe UI Light" panose="020B0502040204020203" pitchFamily="34" charset="0"/>
              </a:rPr>
              <a:t>Market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516217" y="2038255"/>
            <a:ext cx="1341908" cy="1372949"/>
          </a:xfrm>
          <a:prstGeom prst="ellipse">
            <a:avLst/>
          </a:prstGeom>
          <a:solidFill>
            <a:srgbClr val="C59725"/>
          </a:solidFill>
          <a:ln>
            <a:solidFill>
              <a:srgbClr val="C59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707677" y="2519232"/>
            <a:ext cx="9589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</a:t>
            </a:r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50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3679473"/>
            <a:ext cx="2155403" cy="221599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>
                <a:latin typeface="Clear Sans" panose="020B0503030202020304" pitchFamily="34" charset="0"/>
                <a:ea typeface="Segoe UI" panose="020B0502040204020203" pitchFamily="34" charset="0"/>
                <a:cs typeface="Clear Sans" panose="020B0503030202020304" pitchFamily="34" charset="0"/>
              </a:rPr>
              <a:t>Serviceable Obtainable Market </a:t>
            </a:r>
            <a:endParaRPr lang="ru-RU" sz="1050" b="1" dirty="0">
              <a:latin typeface="Clear Sans" panose="020B0503030202020304" pitchFamily="34" charset="0"/>
              <a:ea typeface="Segoe UI" panose="020B0502040204020203" pitchFamily="34" charset="0"/>
              <a:cs typeface="Clear Sans" panose="020B05030302020203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7" y="4083918"/>
            <a:ext cx="151216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16216" y="4337884"/>
            <a:ext cx="226070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volume of Serviceable Obtainable Market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9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762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0" y="483518"/>
            <a:ext cx="1440162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6" y="4443530"/>
            <a:ext cx="1512168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description</a:t>
            </a:r>
            <a:endParaRPr lang="ru-RU" sz="7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546" y="4697496"/>
            <a:ext cx="1766940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of the </a:t>
            </a:r>
            <a:r>
              <a:rPr lang="en-US" sz="700" dirty="0" smtClean="0">
                <a:latin typeface="Segoe UI Light" panose="020B0502040204020203" pitchFamily="34" charset="0"/>
              </a:rPr>
              <a:t>volume of Total </a:t>
            </a:r>
            <a:r>
              <a:rPr lang="en-US" sz="700" dirty="0">
                <a:latin typeface="Segoe UI Light" panose="020B0502040204020203" pitchFamily="34" charset="0"/>
              </a:rPr>
              <a:t>Addressable Market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9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70364250"/>
              </p:ext>
            </p:extLst>
          </p:nvPr>
        </p:nvGraphicFramePr>
        <p:xfrm>
          <a:off x="364611" y="945183"/>
          <a:ext cx="5804193" cy="336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339753" y="4443958"/>
            <a:ext cx="1512168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description</a:t>
            </a:r>
            <a:endParaRPr lang="ru-RU" sz="700" dirty="0">
              <a:latin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4697924"/>
            <a:ext cx="178148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of the </a:t>
            </a:r>
            <a:r>
              <a:rPr lang="en-US" sz="700" dirty="0" smtClean="0">
                <a:latin typeface="Segoe UI Light" panose="020B0502040204020203" pitchFamily="34" charset="0"/>
              </a:rPr>
              <a:t>volume of Total </a:t>
            </a:r>
            <a:r>
              <a:rPr lang="en-US" sz="700" dirty="0">
                <a:latin typeface="Segoe UI Light" panose="020B0502040204020203" pitchFamily="34" charset="0"/>
              </a:rPr>
              <a:t>Addressable Market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1961" y="4432432"/>
            <a:ext cx="1512168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description</a:t>
            </a:r>
            <a:endParaRPr lang="ru-RU" sz="700" dirty="0">
              <a:latin typeface="Segoe UI Light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1960" y="4686398"/>
            <a:ext cx="1800199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of the </a:t>
            </a:r>
            <a:r>
              <a:rPr lang="en-US" sz="700" dirty="0" smtClean="0">
                <a:latin typeface="Segoe UI Light" panose="020B0502040204020203" pitchFamily="34" charset="0"/>
              </a:rPr>
              <a:t>volume of Total </a:t>
            </a:r>
            <a:r>
              <a:rPr lang="en-US" sz="700" dirty="0">
                <a:latin typeface="Segoe UI Light" panose="020B0502040204020203" pitchFamily="34" charset="0"/>
              </a:rPr>
              <a:t>Addressable Market </a:t>
            </a:r>
          </a:p>
        </p:txBody>
      </p:sp>
      <p:sp>
        <p:nvSpPr>
          <p:cNvPr id="30" name="Овал 29"/>
          <p:cNvSpPr/>
          <p:nvPr/>
        </p:nvSpPr>
        <p:spPr>
          <a:xfrm>
            <a:off x="6588224" y="1491630"/>
            <a:ext cx="2088232" cy="2100350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912260" y="1995686"/>
            <a:ext cx="14401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b="1" dirty="0" smtClean="0">
                <a:latin typeface="Segoe UI Light" panose="020B0502040204020203" pitchFamily="34" charset="0"/>
              </a:rPr>
              <a:t>163%  </a:t>
            </a:r>
            <a:r>
              <a:rPr lang="en-US" sz="1000" b="1" dirty="0" smtClean="0">
                <a:latin typeface="Segoe UI Light" panose="020B0502040204020203" pitchFamily="34" charset="0"/>
              </a:rPr>
              <a:t>growth</a:t>
            </a:r>
            <a:endParaRPr lang="ru-RU" sz="1000" b="1" dirty="0">
              <a:latin typeface="Segoe UI Light" panose="020B05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12260" y="2426807"/>
            <a:ext cx="14401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b="1" dirty="0" smtClean="0">
                <a:latin typeface="Segoe UI Light" panose="020B0502040204020203" pitchFamily="34" charset="0"/>
              </a:rPr>
              <a:t>100%  </a:t>
            </a:r>
            <a:r>
              <a:rPr lang="en-US" sz="1000" b="1" dirty="0" smtClean="0">
                <a:latin typeface="Segoe UI Light" panose="020B0502040204020203" pitchFamily="34" charset="0"/>
              </a:rPr>
              <a:t>inbound</a:t>
            </a:r>
            <a:endParaRPr lang="ru-RU" sz="1000" b="1" dirty="0">
              <a:latin typeface="Segoe UI Light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48264" y="2859782"/>
            <a:ext cx="14401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b="1" dirty="0" smtClean="0">
                <a:latin typeface="Segoe UI Light" panose="020B0502040204020203" pitchFamily="34" charset="0"/>
              </a:rPr>
              <a:t>87%  </a:t>
            </a:r>
            <a:r>
              <a:rPr lang="en-US" sz="1000" b="1" dirty="0" smtClean="0">
                <a:latin typeface="Segoe UI Light" panose="020B0502040204020203" pitchFamily="34" charset="0"/>
              </a:rPr>
              <a:t>margins</a:t>
            </a:r>
            <a:endParaRPr lang="ru-RU" sz="10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8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50556" y="946190"/>
            <a:ext cx="1896545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>
                <a:latin typeface="Clear Sans" panose="020B0503030202020304" pitchFamily="34" charset="0"/>
                <a:ea typeface="Segoe UI" panose="020B0502040204020203" pitchFamily="34" charset="0"/>
                <a:cs typeface="Clear Sans" panose="020B0503030202020304" pitchFamily="34" charset="0"/>
              </a:rPr>
              <a:t>Total Addressable Market </a:t>
            </a:r>
            <a:endParaRPr lang="ru-RU" sz="1050" b="1" dirty="0">
              <a:latin typeface="Clear Sans" panose="020B0503030202020304" pitchFamily="34" charset="0"/>
              <a:ea typeface="Segoe UI" panose="020B0502040204020203" pitchFamily="34" charset="0"/>
              <a:cs typeface="Clear Sans" panose="020B05030302020203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1614" y="1167789"/>
            <a:ext cx="1800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32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</a:t>
            </a:r>
            <a:r>
              <a:rPr lang="en-US" sz="32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500</a:t>
            </a:r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</a:t>
            </a:r>
            <a:endParaRPr lang="ru-RU" sz="2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-1069025" y="1943339"/>
            <a:ext cx="5686400" cy="5289269"/>
          </a:xfrm>
          <a:prstGeom prst="ellipse">
            <a:avLst/>
          </a:prstGeom>
          <a:noFill/>
          <a:ln>
            <a:solidFill>
              <a:srgbClr val="D7A5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654400" y="2696602"/>
            <a:ext cx="14401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8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</a:t>
            </a:r>
            <a:r>
              <a:rPr lang="en-US" sz="28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250</a:t>
            </a:r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</a:t>
            </a:r>
            <a:endParaRPr lang="ru-RU" sz="20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37626" y="2473092"/>
            <a:ext cx="2011387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>
                <a:latin typeface="Clear Sans" panose="020B0503030202020304" pitchFamily="34" charset="0"/>
                <a:ea typeface="Segoe UI" panose="020B0502040204020203" pitchFamily="34" charset="0"/>
                <a:cs typeface="Clear Sans" panose="020B0503030202020304" pitchFamily="34" charset="0"/>
              </a:rPr>
              <a:t>Serviceable Available Market</a:t>
            </a:r>
            <a:endParaRPr lang="ru-RU" sz="1050" b="1" dirty="0">
              <a:latin typeface="Clear Sans" panose="020B0503030202020304" pitchFamily="34" charset="0"/>
              <a:ea typeface="Segoe UI" panose="020B0502040204020203" pitchFamily="34" charset="0"/>
              <a:cs typeface="Clear Sans" panose="020B05030302020203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91880" y="2571750"/>
            <a:ext cx="151216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1880" y="2825716"/>
            <a:ext cx="215540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volume of Serviceable Available </a:t>
            </a:r>
            <a:r>
              <a:rPr lang="en-US" sz="800" dirty="0" smtClean="0">
                <a:latin typeface="Segoe UI Light" panose="020B0502040204020203" pitchFamily="34" charset="0"/>
              </a:rPr>
              <a:t>Market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-130194" y="3219955"/>
            <a:ext cx="2974001" cy="3042795"/>
          </a:xfrm>
          <a:prstGeom prst="ellipse">
            <a:avLst/>
          </a:prstGeom>
          <a:solidFill>
            <a:srgbClr val="C59725"/>
          </a:solidFill>
          <a:ln>
            <a:solidFill>
              <a:srgbClr val="C59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80137" y="4275292"/>
            <a:ext cx="9589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</a:t>
            </a:r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50</a:t>
            </a:r>
            <a:r>
              <a:rPr lang="en-US" sz="1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</a:t>
            </a:r>
            <a:endParaRPr lang="ru-RU" sz="1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224" y="4119089"/>
            <a:ext cx="1832813" cy="2035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b="1" dirty="0">
                <a:latin typeface="Clear Sans" panose="020B0503030202020304" pitchFamily="34" charset="0"/>
                <a:ea typeface="Segoe UI" panose="020B0502040204020203" pitchFamily="34" charset="0"/>
                <a:cs typeface="Clear Sans" panose="020B0503030202020304" pitchFamily="34" charset="0"/>
              </a:rPr>
              <a:t>Serviceable Obtainable Market </a:t>
            </a:r>
            <a:endParaRPr lang="ru-RU" sz="900" b="1" dirty="0">
              <a:latin typeface="Clear Sans" panose="020B0503030202020304" pitchFamily="34" charset="0"/>
              <a:ea typeface="Segoe UI" panose="020B0502040204020203" pitchFamily="34" charset="0"/>
              <a:cs typeface="Clear Sans" panose="020B05030302020203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56672" y="4143187"/>
            <a:ext cx="1512168" cy="190821"/>
          </a:xfrm>
          <a:prstGeom prst="rect">
            <a:avLst/>
          </a:prstGeom>
          <a:solidFill>
            <a:srgbClr val="E1BC5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6671" y="4397153"/>
            <a:ext cx="2260704" cy="190821"/>
          </a:xfrm>
          <a:prstGeom prst="rect">
            <a:avLst/>
          </a:prstGeom>
          <a:solidFill>
            <a:srgbClr val="E1BC5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volume of Serviceable Obtainable Market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9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Option#3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-2340768" y="314753"/>
            <a:ext cx="8793439" cy="7608672"/>
          </a:xfrm>
          <a:prstGeom prst="ellipse">
            <a:avLst/>
          </a:prstGeom>
          <a:noFill/>
          <a:ln>
            <a:solidFill>
              <a:srgbClr val="D7A5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419110" y="1118851"/>
            <a:ext cx="151216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109" y="1372817"/>
            <a:ext cx="2097107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</a:t>
            </a:r>
            <a:r>
              <a:rPr lang="en-US" sz="800" dirty="0" smtClean="0">
                <a:latin typeface="Segoe UI Light" panose="020B0502040204020203" pitchFamily="34" charset="0"/>
              </a:rPr>
              <a:t>volume of Total </a:t>
            </a:r>
            <a:r>
              <a:rPr lang="en-US" sz="800" dirty="0">
                <a:latin typeface="Segoe UI Light" panose="020B0502040204020203" pitchFamily="34" charset="0"/>
              </a:rPr>
              <a:t>Addressable Market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4288" y="484525"/>
            <a:ext cx="1440162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94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230425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COMPETITION</a:t>
            </a:r>
            <a:endParaRPr lang="en-US" dirty="0" smtClean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99992" y="1131590"/>
            <a:ext cx="0" cy="3312368"/>
          </a:xfrm>
          <a:prstGeom prst="straightConnector1">
            <a:avLst/>
          </a:prstGeom>
          <a:ln w="19050">
            <a:solidFill>
              <a:srgbClr val="D7A52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03547" y="2715766"/>
            <a:ext cx="7992889" cy="0"/>
          </a:xfrm>
          <a:prstGeom prst="straightConnector1">
            <a:avLst/>
          </a:prstGeom>
          <a:ln w="19050">
            <a:solidFill>
              <a:srgbClr val="D7A52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6409" y="2859783"/>
            <a:ext cx="1944216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add evaluation criteria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527884" y="717428"/>
            <a:ext cx="1944216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add evaluation criteria</a:t>
            </a:r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3527884" y="4504234"/>
            <a:ext cx="1944216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add evaluation criteria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6588224" y="2859782"/>
            <a:ext cx="1944216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add evaluation criteria</a:t>
            </a:r>
            <a:endParaRPr lang="ru-RU" sz="1100" dirty="0"/>
          </a:p>
        </p:txBody>
      </p:sp>
      <p:sp>
        <p:nvSpPr>
          <p:cNvPr id="30" name="Овал 29"/>
          <p:cNvSpPr/>
          <p:nvPr/>
        </p:nvSpPr>
        <p:spPr>
          <a:xfrm>
            <a:off x="1403648" y="1419622"/>
            <a:ext cx="1096978" cy="1103344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103320" y="3266081"/>
            <a:ext cx="1008112" cy="1013962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915816" y="3193655"/>
            <a:ext cx="1152128" cy="1158814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940152" y="1382758"/>
            <a:ext cx="1152128" cy="997628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220072" y="3304873"/>
            <a:ext cx="994756" cy="861360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804248" y="3304873"/>
            <a:ext cx="994756" cy="861360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53" y="1635646"/>
            <a:ext cx="459087" cy="4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523177" y="2040172"/>
            <a:ext cx="8831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b="1" dirty="0" smtClean="0">
                <a:latin typeface="Segoe UI Light" panose="020B0502040204020203" pitchFamily="34" charset="0"/>
              </a:rPr>
              <a:t>Click </a:t>
            </a:r>
            <a:r>
              <a:rPr lang="en-US" sz="700" b="1" dirty="0">
                <a:latin typeface="Segoe UI Light" panose="020B0502040204020203" pitchFamily="34" charset="0"/>
              </a:rPr>
              <a:t>to </a:t>
            </a:r>
            <a:r>
              <a:rPr lang="en-US" sz="700" b="1" dirty="0" smtClean="0">
                <a:latin typeface="Segoe UI Light" panose="020B0502040204020203" pitchFamily="34" charset="0"/>
              </a:rPr>
              <a:t>paste logo</a:t>
            </a:r>
            <a:endParaRPr lang="ru-RU" sz="700" b="1" dirty="0">
              <a:latin typeface="Segoe UI Light" panose="020B0502040204020203" pitchFamily="34" charset="0"/>
            </a:endParaRPr>
          </a:p>
        </p:txBody>
      </p:sp>
      <p:pic>
        <p:nvPicPr>
          <p:cNvPr id="38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33" y="3440962"/>
            <a:ext cx="459087" cy="4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183757" y="3845488"/>
            <a:ext cx="8831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b="1" dirty="0" smtClean="0">
                <a:latin typeface="Segoe UI Light" panose="020B0502040204020203" pitchFamily="34" charset="0"/>
              </a:rPr>
              <a:t>Click </a:t>
            </a:r>
            <a:r>
              <a:rPr lang="en-US" sz="700" b="1" dirty="0">
                <a:latin typeface="Segoe UI Light" panose="020B0502040204020203" pitchFamily="34" charset="0"/>
              </a:rPr>
              <a:t>to </a:t>
            </a:r>
            <a:r>
              <a:rPr lang="en-US" sz="700" b="1" dirty="0" smtClean="0">
                <a:latin typeface="Segoe UI Light" panose="020B0502040204020203" pitchFamily="34" charset="0"/>
              </a:rPr>
              <a:t>paste logo</a:t>
            </a:r>
            <a:endParaRPr lang="ru-RU" sz="700" b="1" dirty="0">
              <a:latin typeface="Segoe UI Light" panose="020B0502040204020203" pitchFamily="34" charset="0"/>
            </a:endParaRPr>
          </a:p>
        </p:txBody>
      </p:sp>
      <p:pic>
        <p:nvPicPr>
          <p:cNvPr id="40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391" y="3440961"/>
            <a:ext cx="459087" cy="4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050315" y="3845487"/>
            <a:ext cx="8831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b="1" dirty="0" smtClean="0">
                <a:latin typeface="Segoe UI Light" panose="020B0502040204020203" pitchFamily="34" charset="0"/>
              </a:rPr>
              <a:t>Click </a:t>
            </a:r>
            <a:r>
              <a:rPr lang="en-US" sz="700" b="1" dirty="0">
                <a:latin typeface="Segoe UI Light" panose="020B0502040204020203" pitchFamily="34" charset="0"/>
              </a:rPr>
              <a:t>to </a:t>
            </a:r>
            <a:r>
              <a:rPr lang="en-US" sz="700" b="1" dirty="0" smtClean="0">
                <a:latin typeface="Segoe UI Light" panose="020B0502040204020203" pitchFamily="34" charset="0"/>
              </a:rPr>
              <a:t>paste logo</a:t>
            </a:r>
            <a:endParaRPr lang="ru-RU" sz="700" b="1" dirty="0">
              <a:latin typeface="Segoe UI Light" panose="020B0502040204020203" pitchFamily="34" charset="0"/>
            </a:endParaRPr>
          </a:p>
        </p:txBody>
      </p:sp>
      <p:pic>
        <p:nvPicPr>
          <p:cNvPr id="42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727" y="1566768"/>
            <a:ext cx="459087" cy="4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6074651" y="1971294"/>
            <a:ext cx="8831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b="1" dirty="0" smtClean="0">
                <a:latin typeface="Segoe UI Light" panose="020B0502040204020203" pitchFamily="34" charset="0"/>
              </a:rPr>
              <a:t>Click </a:t>
            </a:r>
            <a:r>
              <a:rPr lang="en-US" sz="700" b="1" dirty="0">
                <a:latin typeface="Segoe UI Light" panose="020B0502040204020203" pitchFamily="34" charset="0"/>
              </a:rPr>
              <a:t>to </a:t>
            </a:r>
            <a:r>
              <a:rPr lang="en-US" sz="700" b="1" dirty="0" smtClean="0">
                <a:latin typeface="Segoe UI Light" panose="020B0502040204020203" pitchFamily="34" charset="0"/>
              </a:rPr>
              <a:t>paste logo</a:t>
            </a:r>
            <a:endParaRPr lang="ru-RU" sz="700" b="1" dirty="0">
              <a:latin typeface="Segoe UI Light" panose="020B0502040204020203" pitchFamily="34" charset="0"/>
            </a:endParaRPr>
          </a:p>
        </p:txBody>
      </p:sp>
      <p:pic>
        <p:nvPicPr>
          <p:cNvPr id="45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961" y="3367495"/>
            <a:ext cx="459087" cy="4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5275885" y="3772021"/>
            <a:ext cx="8831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b="1" dirty="0" smtClean="0">
                <a:latin typeface="Segoe UI Light" panose="020B0502040204020203" pitchFamily="34" charset="0"/>
              </a:rPr>
              <a:t>Click </a:t>
            </a:r>
            <a:r>
              <a:rPr lang="en-US" sz="700" b="1" dirty="0">
                <a:latin typeface="Segoe UI Light" panose="020B0502040204020203" pitchFamily="34" charset="0"/>
              </a:rPr>
              <a:t>to </a:t>
            </a:r>
            <a:r>
              <a:rPr lang="en-US" sz="700" b="1" dirty="0" smtClean="0">
                <a:latin typeface="Segoe UI Light" panose="020B0502040204020203" pitchFamily="34" charset="0"/>
              </a:rPr>
              <a:t>paste logo</a:t>
            </a:r>
            <a:endParaRPr lang="ru-RU" sz="700" b="1" dirty="0">
              <a:latin typeface="Segoe UI Light" panose="020B0502040204020203" pitchFamily="34" charset="0"/>
            </a:endParaRPr>
          </a:p>
        </p:txBody>
      </p:sp>
      <p:pic>
        <p:nvPicPr>
          <p:cNvPr id="53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137" y="3368536"/>
            <a:ext cx="459087" cy="4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860061" y="3773062"/>
            <a:ext cx="8831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700" b="1" dirty="0" smtClean="0">
                <a:latin typeface="Segoe UI Light" panose="020B0502040204020203" pitchFamily="34" charset="0"/>
              </a:rPr>
              <a:t>Click </a:t>
            </a:r>
            <a:r>
              <a:rPr lang="en-US" sz="700" b="1" dirty="0">
                <a:latin typeface="Segoe UI Light" panose="020B0502040204020203" pitchFamily="34" charset="0"/>
              </a:rPr>
              <a:t>to </a:t>
            </a:r>
            <a:r>
              <a:rPr lang="en-US" sz="700" b="1" dirty="0" smtClean="0">
                <a:latin typeface="Segoe UI Light" panose="020B0502040204020203" pitchFamily="34" charset="0"/>
              </a:rPr>
              <a:t>paste logo</a:t>
            </a:r>
            <a:endParaRPr lang="ru-RU" sz="700" b="1" dirty="0">
              <a:latin typeface="Segoe UI Light" panose="020B0502040204020203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10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1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347864" y="1861027"/>
            <a:ext cx="2664296" cy="2679757"/>
            <a:chOff x="3635896" y="1861027"/>
            <a:chExt cx="2664296" cy="2679757"/>
          </a:xfrm>
        </p:grpSpPr>
        <p:sp>
          <p:nvSpPr>
            <p:cNvPr id="90" name="Овал 89"/>
            <p:cNvSpPr/>
            <p:nvPr/>
          </p:nvSpPr>
          <p:spPr>
            <a:xfrm>
              <a:off x="3635896" y="1861027"/>
              <a:ext cx="2664296" cy="2679757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Хорда 6"/>
            <p:cNvSpPr/>
            <p:nvPr/>
          </p:nvSpPr>
          <p:spPr>
            <a:xfrm rot="5400000">
              <a:off x="3628167" y="1868759"/>
              <a:ext cx="2679754" cy="2664296"/>
            </a:xfrm>
            <a:prstGeom prst="chord">
              <a:avLst>
                <a:gd name="adj1" fmla="val 5446794"/>
                <a:gd name="adj2" fmla="val 16182800"/>
              </a:avLst>
            </a:prstGeom>
            <a:solidFill>
              <a:srgbClr val="FFFFFF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9551" y="483518"/>
            <a:ext cx="230425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COMPETITION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39550" y="1056657"/>
            <a:ext cx="5691413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900">
                <a:latin typeface="Segoe UI Light" panose="020B0502040204020203" pitchFamily="34" charset="0"/>
              </a:defRPr>
            </a:lvl1pPr>
          </a:lstStyle>
          <a:p>
            <a:r>
              <a:rPr lang="en-US" sz="1100" dirty="0"/>
              <a:t>Click to </a:t>
            </a:r>
            <a:r>
              <a:rPr lang="en-US" sz="1100" dirty="0" smtClean="0"/>
              <a:t>add</a:t>
            </a:r>
            <a:r>
              <a:rPr lang="ru-RU" sz="1100" dirty="0" smtClean="0"/>
              <a:t> </a:t>
            </a:r>
            <a:r>
              <a:rPr lang="en-US" sz="1100" dirty="0" smtClean="0"/>
              <a:t>a brief description. </a:t>
            </a:r>
            <a:r>
              <a:rPr lang="en-US" sz="1100" dirty="0"/>
              <a:t>Click to add</a:t>
            </a:r>
            <a:r>
              <a:rPr lang="ru-RU" sz="1100" dirty="0"/>
              <a:t> </a:t>
            </a:r>
            <a:r>
              <a:rPr lang="en-US" sz="1100" dirty="0"/>
              <a:t>a brief description</a:t>
            </a:r>
            <a:r>
              <a:rPr lang="en-US" sz="1100" dirty="0" smtClean="0"/>
              <a:t>. </a:t>
            </a:r>
            <a:r>
              <a:rPr lang="en-US" sz="1100" dirty="0"/>
              <a:t>Click to add</a:t>
            </a:r>
            <a:r>
              <a:rPr lang="ru-RU" sz="1100" dirty="0"/>
              <a:t> </a:t>
            </a:r>
            <a:r>
              <a:rPr lang="en-US" sz="1100" dirty="0"/>
              <a:t>a brief description. </a:t>
            </a:r>
            <a:r>
              <a:rPr lang="en-US" sz="1100" dirty="0" smtClean="0"/>
              <a:t> </a:t>
            </a:r>
            <a:endParaRPr lang="ru-RU" sz="1100" dirty="0"/>
          </a:p>
        </p:txBody>
      </p:sp>
      <p:sp>
        <p:nvSpPr>
          <p:cNvPr id="30" name="Овал 29"/>
          <p:cNvSpPr/>
          <p:nvPr/>
        </p:nvSpPr>
        <p:spPr>
          <a:xfrm>
            <a:off x="545310" y="1861221"/>
            <a:ext cx="2664296" cy="2679757"/>
          </a:xfrm>
          <a:prstGeom prst="ellipse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96134" y="2149255"/>
            <a:ext cx="590904" cy="424557"/>
            <a:chOff x="1523177" y="1635646"/>
            <a:chExt cx="883130" cy="634518"/>
          </a:xfrm>
        </p:grpSpPr>
        <p:pic>
          <p:nvPicPr>
            <p:cNvPr id="3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10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2031895" y="2144917"/>
            <a:ext cx="590904" cy="424557"/>
            <a:chOff x="1523177" y="1635646"/>
            <a:chExt cx="883130" cy="634518"/>
          </a:xfrm>
        </p:grpSpPr>
        <p:pic>
          <p:nvPicPr>
            <p:cNvPr id="4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04140" y="2572324"/>
            <a:ext cx="590904" cy="424557"/>
            <a:chOff x="1523177" y="1635646"/>
            <a:chExt cx="883130" cy="634518"/>
          </a:xfrm>
        </p:grpSpPr>
        <p:pic>
          <p:nvPicPr>
            <p:cNvPr id="5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492815" y="2569474"/>
            <a:ext cx="590904" cy="424557"/>
            <a:chOff x="1523177" y="1635646"/>
            <a:chExt cx="883130" cy="634518"/>
          </a:xfrm>
        </p:grpSpPr>
        <p:pic>
          <p:nvPicPr>
            <p:cNvPr id="5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468928" y="2532046"/>
            <a:ext cx="590904" cy="424557"/>
            <a:chOff x="1523177" y="1635646"/>
            <a:chExt cx="883130" cy="634518"/>
          </a:xfrm>
        </p:grpSpPr>
        <p:pic>
          <p:nvPicPr>
            <p:cNvPr id="5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1115616" y="2876650"/>
            <a:ext cx="590904" cy="424557"/>
            <a:chOff x="1523177" y="1635646"/>
            <a:chExt cx="883130" cy="634518"/>
          </a:xfrm>
        </p:grpSpPr>
        <p:pic>
          <p:nvPicPr>
            <p:cNvPr id="6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974046" y="2894918"/>
            <a:ext cx="590904" cy="424557"/>
            <a:chOff x="1523177" y="1635646"/>
            <a:chExt cx="883130" cy="634518"/>
          </a:xfrm>
        </p:grpSpPr>
        <p:pic>
          <p:nvPicPr>
            <p:cNvPr id="6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00682" y="3277268"/>
            <a:ext cx="590904" cy="424557"/>
            <a:chOff x="1523177" y="1635646"/>
            <a:chExt cx="883130" cy="634518"/>
          </a:xfrm>
        </p:grpSpPr>
        <p:pic>
          <p:nvPicPr>
            <p:cNvPr id="6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552649" y="3301207"/>
            <a:ext cx="590904" cy="424557"/>
            <a:chOff x="1523177" y="1635646"/>
            <a:chExt cx="883130" cy="634518"/>
          </a:xfrm>
        </p:grpSpPr>
        <p:pic>
          <p:nvPicPr>
            <p:cNvPr id="71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TextBox 71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2540936" y="3277268"/>
            <a:ext cx="590904" cy="424557"/>
            <a:chOff x="1523177" y="1635646"/>
            <a:chExt cx="883130" cy="634518"/>
          </a:xfrm>
        </p:grpSpPr>
        <p:pic>
          <p:nvPicPr>
            <p:cNvPr id="74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TextBox 74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1125991" y="3664238"/>
            <a:ext cx="590904" cy="424557"/>
            <a:chOff x="1523177" y="1635646"/>
            <a:chExt cx="883130" cy="634518"/>
          </a:xfrm>
        </p:grpSpPr>
        <p:pic>
          <p:nvPicPr>
            <p:cNvPr id="7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2093482" y="3643120"/>
            <a:ext cx="590904" cy="424557"/>
            <a:chOff x="1523177" y="1635646"/>
            <a:chExt cx="883130" cy="634518"/>
          </a:xfrm>
        </p:grpSpPr>
        <p:pic>
          <p:nvPicPr>
            <p:cNvPr id="8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1569401" y="3937447"/>
            <a:ext cx="590904" cy="424557"/>
            <a:chOff x="1523177" y="1635646"/>
            <a:chExt cx="883130" cy="634518"/>
          </a:xfrm>
        </p:grpSpPr>
        <p:pic>
          <p:nvPicPr>
            <p:cNvPr id="8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TextBox 83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466199" y="1861221"/>
            <a:ext cx="590904" cy="424557"/>
            <a:chOff x="1523177" y="1635646"/>
            <a:chExt cx="883130" cy="634518"/>
          </a:xfrm>
        </p:grpSpPr>
        <p:pic>
          <p:nvPicPr>
            <p:cNvPr id="8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" name="TextBox 8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234088" y="4313322"/>
            <a:ext cx="1320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$10</a:t>
            </a:r>
            <a:r>
              <a:rPr lang="en-US" sz="16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 +</a:t>
            </a:r>
            <a:endParaRPr lang="ru-RU" sz="16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48334" y="1495750"/>
            <a:ext cx="1833038" cy="230832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3798688" y="2149061"/>
            <a:ext cx="590904" cy="424557"/>
            <a:chOff x="1523177" y="1635646"/>
            <a:chExt cx="883130" cy="634518"/>
          </a:xfrm>
        </p:grpSpPr>
        <p:pic>
          <p:nvPicPr>
            <p:cNvPr id="9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TextBox 9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4834449" y="2144723"/>
            <a:ext cx="590904" cy="424557"/>
            <a:chOff x="1523177" y="1635646"/>
            <a:chExt cx="883130" cy="634518"/>
          </a:xfrm>
        </p:grpSpPr>
        <p:pic>
          <p:nvPicPr>
            <p:cNvPr id="9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TextBox 9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3406694" y="2572130"/>
            <a:ext cx="590904" cy="424557"/>
            <a:chOff x="1523177" y="1635646"/>
            <a:chExt cx="883130" cy="634518"/>
          </a:xfrm>
        </p:grpSpPr>
        <p:pic>
          <p:nvPicPr>
            <p:cNvPr id="9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9" name="TextBox 9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4295369" y="2569280"/>
            <a:ext cx="590904" cy="424557"/>
            <a:chOff x="1523177" y="1635646"/>
            <a:chExt cx="883130" cy="634518"/>
          </a:xfrm>
        </p:grpSpPr>
        <p:pic>
          <p:nvPicPr>
            <p:cNvPr id="101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" name="TextBox 101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271482" y="2531852"/>
            <a:ext cx="590904" cy="424557"/>
            <a:chOff x="1523177" y="1635646"/>
            <a:chExt cx="883130" cy="634518"/>
          </a:xfrm>
        </p:grpSpPr>
        <p:pic>
          <p:nvPicPr>
            <p:cNvPr id="104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TextBox 104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3918170" y="2876456"/>
            <a:ext cx="590904" cy="424557"/>
            <a:chOff x="1523177" y="1635646"/>
            <a:chExt cx="883130" cy="634518"/>
          </a:xfrm>
        </p:grpSpPr>
        <p:pic>
          <p:nvPicPr>
            <p:cNvPr id="10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4776600" y="2894724"/>
            <a:ext cx="590904" cy="424557"/>
            <a:chOff x="1523177" y="1635646"/>
            <a:chExt cx="883130" cy="634518"/>
          </a:xfrm>
        </p:grpSpPr>
        <p:pic>
          <p:nvPicPr>
            <p:cNvPr id="11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1" name="TextBox 110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3503236" y="3277074"/>
            <a:ext cx="590904" cy="424557"/>
            <a:chOff x="1523177" y="1635646"/>
            <a:chExt cx="883130" cy="634518"/>
          </a:xfrm>
        </p:grpSpPr>
        <p:pic>
          <p:nvPicPr>
            <p:cNvPr id="11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" name="TextBox 113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4355203" y="3301013"/>
            <a:ext cx="590904" cy="424557"/>
            <a:chOff x="1523177" y="1635646"/>
            <a:chExt cx="883130" cy="634518"/>
          </a:xfrm>
        </p:grpSpPr>
        <p:pic>
          <p:nvPicPr>
            <p:cNvPr id="11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TextBox 11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5343490" y="3277074"/>
            <a:ext cx="590904" cy="424557"/>
            <a:chOff x="1523177" y="1635646"/>
            <a:chExt cx="883130" cy="634518"/>
          </a:xfrm>
        </p:grpSpPr>
        <p:pic>
          <p:nvPicPr>
            <p:cNvPr id="11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0" name="TextBox 119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3928545" y="3664044"/>
            <a:ext cx="590904" cy="424557"/>
            <a:chOff x="1523177" y="1635646"/>
            <a:chExt cx="883130" cy="634518"/>
          </a:xfrm>
        </p:grpSpPr>
        <p:pic>
          <p:nvPicPr>
            <p:cNvPr id="12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" name="TextBox 12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4896036" y="3642926"/>
            <a:ext cx="590904" cy="424557"/>
            <a:chOff x="1523177" y="1635646"/>
            <a:chExt cx="883130" cy="634518"/>
          </a:xfrm>
        </p:grpSpPr>
        <p:pic>
          <p:nvPicPr>
            <p:cNvPr id="12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6" name="TextBox 12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4371955" y="3937253"/>
            <a:ext cx="590904" cy="424557"/>
            <a:chOff x="1523177" y="1635646"/>
            <a:chExt cx="883130" cy="634518"/>
          </a:xfrm>
        </p:grpSpPr>
        <p:pic>
          <p:nvPicPr>
            <p:cNvPr id="12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" name="TextBox 12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4268753" y="1861027"/>
            <a:ext cx="590904" cy="424557"/>
            <a:chOff x="1523177" y="1635646"/>
            <a:chExt cx="883130" cy="634518"/>
          </a:xfrm>
        </p:grpSpPr>
        <p:pic>
          <p:nvPicPr>
            <p:cNvPr id="131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" name="TextBox 131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4221249" y="4313128"/>
            <a:ext cx="11428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$5</a:t>
            </a:r>
            <a:r>
              <a:rPr lang="en-US" sz="16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 +</a:t>
            </a:r>
            <a:endParaRPr lang="ru-RU" sz="16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750888" y="1495556"/>
            <a:ext cx="1833038" cy="230832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90" idx="2"/>
            <a:endCxn id="90" idx="6"/>
          </p:cNvCxnSpPr>
          <p:nvPr/>
        </p:nvCxnSpPr>
        <p:spPr>
          <a:xfrm>
            <a:off x="3347864" y="3200906"/>
            <a:ext cx="2664296" cy="0"/>
          </a:xfrm>
          <a:prstGeom prst="line">
            <a:avLst/>
          </a:prstGeom>
          <a:ln w="28575">
            <a:solidFill>
              <a:srgbClr val="E1B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Группа 134"/>
          <p:cNvGrpSpPr/>
          <p:nvPr/>
        </p:nvGrpSpPr>
        <p:grpSpPr>
          <a:xfrm>
            <a:off x="6156176" y="1857101"/>
            <a:ext cx="2664296" cy="2679757"/>
            <a:chOff x="3635896" y="1861027"/>
            <a:chExt cx="2664296" cy="2679757"/>
          </a:xfrm>
        </p:grpSpPr>
        <p:sp>
          <p:nvSpPr>
            <p:cNvPr id="136" name="Овал 135"/>
            <p:cNvSpPr/>
            <p:nvPr/>
          </p:nvSpPr>
          <p:spPr>
            <a:xfrm>
              <a:off x="3635896" y="1861027"/>
              <a:ext cx="2664296" cy="2679757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Хорда 136"/>
            <p:cNvSpPr/>
            <p:nvPr/>
          </p:nvSpPr>
          <p:spPr>
            <a:xfrm rot="16200000">
              <a:off x="3628167" y="1868759"/>
              <a:ext cx="2679754" cy="2664296"/>
            </a:xfrm>
            <a:prstGeom prst="chord">
              <a:avLst>
                <a:gd name="adj1" fmla="val 5446794"/>
                <a:gd name="adj2" fmla="val 16182800"/>
              </a:avLst>
            </a:prstGeom>
            <a:solidFill>
              <a:srgbClr val="FFFFFF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6607000" y="2145135"/>
            <a:ext cx="590904" cy="424557"/>
            <a:chOff x="1523177" y="1635646"/>
            <a:chExt cx="883130" cy="634518"/>
          </a:xfrm>
        </p:grpSpPr>
        <p:pic>
          <p:nvPicPr>
            <p:cNvPr id="13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0" name="TextBox 139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7642761" y="2140797"/>
            <a:ext cx="590904" cy="424557"/>
            <a:chOff x="1523177" y="1635646"/>
            <a:chExt cx="883130" cy="634518"/>
          </a:xfrm>
        </p:grpSpPr>
        <p:pic>
          <p:nvPicPr>
            <p:cNvPr id="14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" name="TextBox 14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6215006" y="2568204"/>
            <a:ext cx="590904" cy="424557"/>
            <a:chOff x="1523177" y="1635646"/>
            <a:chExt cx="883130" cy="634518"/>
          </a:xfrm>
        </p:grpSpPr>
        <p:pic>
          <p:nvPicPr>
            <p:cNvPr id="14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6" name="TextBox 14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47" name="Группа 146"/>
          <p:cNvGrpSpPr/>
          <p:nvPr/>
        </p:nvGrpSpPr>
        <p:grpSpPr>
          <a:xfrm>
            <a:off x="7103681" y="2565354"/>
            <a:ext cx="590904" cy="424557"/>
            <a:chOff x="1523177" y="1635646"/>
            <a:chExt cx="883130" cy="634518"/>
          </a:xfrm>
        </p:grpSpPr>
        <p:pic>
          <p:nvPicPr>
            <p:cNvPr id="14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TextBox 14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079794" y="2527926"/>
            <a:ext cx="590904" cy="424557"/>
            <a:chOff x="1523177" y="1635646"/>
            <a:chExt cx="883130" cy="634518"/>
          </a:xfrm>
        </p:grpSpPr>
        <p:pic>
          <p:nvPicPr>
            <p:cNvPr id="151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TextBox 151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>
            <a:off x="6726482" y="2872530"/>
            <a:ext cx="590904" cy="424557"/>
            <a:chOff x="1523177" y="1635646"/>
            <a:chExt cx="883130" cy="634518"/>
          </a:xfrm>
        </p:grpSpPr>
        <p:pic>
          <p:nvPicPr>
            <p:cNvPr id="154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TextBox 154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7584912" y="2890798"/>
            <a:ext cx="590904" cy="424557"/>
            <a:chOff x="1523177" y="1635646"/>
            <a:chExt cx="883130" cy="634518"/>
          </a:xfrm>
        </p:grpSpPr>
        <p:pic>
          <p:nvPicPr>
            <p:cNvPr id="15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8" name="TextBox 157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59" name="Группа 158"/>
          <p:cNvGrpSpPr/>
          <p:nvPr/>
        </p:nvGrpSpPr>
        <p:grpSpPr>
          <a:xfrm>
            <a:off x="6311548" y="3273148"/>
            <a:ext cx="590904" cy="424557"/>
            <a:chOff x="1523177" y="1635646"/>
            <a:chExt cx="883130" cy="634518"/>
          </a:xfrm>
        </p:grpSpPr>
        <p:pic>
          <p:nvPicPr>
            <p:cNvPr id="16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1" name="TextBox 160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7163515" y="3297087"/>
            <a:ext cx="590904" cy="424557"/>
            <a:chOff x="1523177" y="1635646"/>
            <a:chExt cx="883130" cy="634518"/>
          </a:xfrm>
        </p:grpSpPr>
        <p:pic>
          <p:nvPicPr>
            <p:cNvPr id="16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" name="TextBox 163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8151802" y="3273148"/>
            <a:ext cx="590904" cy="424557"/>
            <a:chOff x="1523177" y="1635646"/>
            <a:chExt cx="883130" cy="634518"/>
          </a:xfrm>
        </p:grpSpPr>
        <p:pic>
          <p:nvPicPr>
            <p:cNvPr id="16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TextBox 16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6736857" y="3660118"/>
            <a:ext cx="590904" cy="424557"/>
            <a:chOff x="1523177" y="1635646"/>
            <a:chExt cx="883130" cy="634518"/>
          </a:xfrm>
        </p:grpSpPr>
        <p:pic>
          <p:nvPicPr>
            <p:cNvPr id="16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0" name="TextBox 169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71" name="Группа 170"/>
          <p:cNvGrpSpPr/>
          <p:nvPr/>
        </p:nvGrpSpPr>
        <p:grpSpPr>
          <a:xfrm>
            <a:off x="7704348" y="3639000"/>
            <a:ext cx="590904" cy="424557"/>
            <a:chOff x="1523177" y="1635646"/>
            <a:chExt cx="883130" cy="634518"/>
          </a:xfrm>
        </p:grpSpPr>
        <p:pic>
          <p:nvPicPr>
            <p:cNvPr id="17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3" name="TextBox 17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74" name="Группа 173"/>
          <p:cNvGrpSpPr/>
          <p:nvPr/>
        </p:nvGrpSpPr>
        <p:grpSpPr>
          <a:xfrm>
            <a:off x="7180267" y="3933327"/>
            <a:ext cx="590904" cy="424557"/>
            <a:chOff x="1523177" y="1635646"/>
            <a:chExt cx="883130" cy="634518"/>
          </a:xfrm>
        </p:grpSpPr>
        <p:pic>
          <p:nvPicPr>
            <p:cNvPr id="17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TextBox 17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7077065" y="1857101"/>
            <a:ext cx="590904" cy="424557"/>
            <a:chOff x="1523177" y="1635646"/>
            <a:chExt cx="883130" cy="634518"/>
          </a:xfrm>
        </p:grpSpPr>
        <p:pic>
          <p:nvPicPr>
            <p:cNvPr id="17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" name="TextBox 17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180" name="TextBox 179"/>
          <p:cNvSpPr txBox="1"/>
          <p:nvPr/>
        </p:nvSpPr>
        <p:spPr>
          <a:xfrm>
            <a:off x="6559200" y="1491630"/>
            <a:ext cx="1833038" cy="230832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cxnSp>
        <p:nvCxnSpPr>
          <p:cNvPr id="181" name="Прямая соединительная линия 180"/>
          <p:cNvCxnSpPr>
            <a:stCxn id="136" idx="2"/>
            <a:endCxn id="136" idx="6"/>
          </p:cNvCxnSpPr>
          <p:nvPr/>
        </p:nvCxnSpPr>
        <p:spPr>
          <a:xfrm>
            <a:off x="6156176" y="3196980"/>
            <a:ext cx="2664296" cy="0"/>
          </a:xfrm>
          <a:prstGeom prst="line">
            <a:avLst/>
          </a:prstGeom>
          <a:ln w="28575">
            <a:solidFill>
              <a:srgbClr val="E1B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6960123" y="4324392"/>
            <a:ext cx="11428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$1</a:t>
            </a:r>
            <a:r>
              <a:rPr lang="en-US" sz="16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bln +</a:t>
            </a:r>
            <a:endParaRPr lang="ru-RU" sz="16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7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0421" y="684733"/>
            <a:ext cx="3528392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PROJECT NAME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2672" y="1215421"/>
            <a:ext cx="5048287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 smtClean="0">
                <a:latin typeface="Segoe UI Light" panose="020B0502040204020203" pitchFamily="34" charset="0"/>
              </a:rPr>
              <a:t>Click to add a </a:t>
            </a:r>
            <a:r>
              <a:rPr lang="en-US" sz="1400" dirty="0" smtClean="0">
                <a:latin typeface="Segoe UI Light" panose="020B0502040204020203" pitchFamily="34" charset="0"/>
              </a:rPr>
              <a:t>slogan</a:t>
            </a:r>
            <a:r>
              <a:rPr lang="ru-RU" sz="1400" dirty="0" smtClean="0">
                <a:latin typeface="Segoe UI Light" panose="020B0502040204020203" pitchFamily="34" charset="0"/>
              </a:rPr>
              <a:t>. </a:t>
            </a:r>
            <a:r>
              <a:rPr lang="en-US" sz="1400" dirty="0">
                <a:latin typeface="Segoe UI Light" panose="020B0502040204020203" pitchFamily="34" charset="0"/>
              </a:rPr>
              <a:t>Click to add a slogan</a:t>
            </a:r>
            <a:r>
              <a:rPr lang="ru-RU" sz="1400" dirty="0">
                <a:latin typeface="Segoe UI Light" panose="020B0502040204020203" pitchFamily="34" charset="0"/>
              </a:rPr>
              <a:t>. </a:t>
            </a:r>
            <a:r>
              <a:rPr lang="en-US" sz="1400" dirty="0">
                <a:latin typeface="Segoe UI Light" panose="020B0502040204020203" pitchFamily="34" charset="0"/>
              </a:rPr>
              <a:t>Click to add a </a:t>
            </a:r>
            <a:r>
              <a:rPr lang="en-US" sz="1400" dirty="0" smtClean="0">
                <a:latin typeface="Segoe UI Light" panose="020B0502040204020203" pitchFamily="34" charset="0"/>
              </a:rPr>
              <a:t>slogan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2618" y="4089929"/>
            <a:ext cx="3528392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add a brief </a:t>
            </a:r>
            <a:r>
              <a:rPr lang="en-US" sz="1400" dirty="0" smtClean="0">
                <a:latin typeface="Segoe UI Light" panose="020B0502040204020203" pitchFamily="34" charset="0"/>
              </a:rPr>
              <a:t>description </a:t>
            </a:r>
            <a:r>
              <a:rPr lang="en-US" sz="1400" dirty="0">
                <a:latin typeface="Segoe UI Light" panose="020B0502040204020203" pitchFamily="34" charset="0"/>
              </a:rPr>
              <a:t>of the </a:t>
            </a:r>
            <a:r>
              <a:rPr lang="en-US" sz="1400" dirty="0" smtClean="0">
                <a:latin typeface="Segoe UI Light" panose="020B0502040204020203" pitchFamily="34" charset="0"/>
              </a:rPr>
              <a:t>project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0610" y="4505008"/>
            <a:ext cx="3672407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add a brief description of the project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1459" y="1779662"/>
            <a:ext cx="5039499" cy="2006351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79" y="2283718"/>
            <a:ext cx="825471" cy="82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81108" y="3014342"/>
            <a:ext cx="18001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 smtClean="0">
                <a:latin typeface="Segoe UI Light" panose="020B0502040204020203" pitchFamily="34" charset="0"/>
              </a:rPr>
              <a:t>Click </a:t>
            </a:r>
            <a:r>
              <a:rPr lang="en-US" sz="1400" b="1" dirty="0">
                <a:latin typeface="Segoe UI Light" panose="020B0502040204020203" pitchFamily="34" charset="0"/>
              </a:rPr>
              <a:t>to paste picture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65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230425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COMPETITION</a:t>
            </a:r>
            <a:endParaRPr lang="en-US" dirty="0" smtClean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10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Option#3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843808" y="1485084"/>
            <a:ext cx="5688632" cy="3102890"/>
            <a:chOff x="1979712" y="1347614"/>
            <a:chExt cx="6336704" cy="345638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979712" y="1347614"/>
              <a:ext cx="3168352" cy="1728192"/>
            </a:xfrm>
            <a:prstGeom prst="rect">
              <a:avLst/>
            </a:prstGeom>
            <a:noFill/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148064" y="1347614"/>
              <a:ext cx="3168352" cy="1728192"/>
            </a:xfrm>
            <a:prstGeom prst="rect">
              <a:avLst/>
            </a:prstGeom>
            <a:noFill/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979712" y="3075806"/>
              <a:ext cx="3168352" cy="1728192"/>
            </a:xfrm>
            <a:prstGeom prst="rect">
              <a:avLst/>
            </a:prstGeom>
            <a:noFill/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5148064" y="3075806"/>
              <a:ext cx="3168352" cy="1728192"/>
            </a:xfrm>
            <a:prstGeom prst="rect">
              <a:avLst/>
            </a:prstGeom>
            <a:noFill/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349447" y="1059582"/>
            <a:ext cx="1833038" cy="230832"/>
          </a:xfrm>
          <a:prstGeom prst="rect">
            <a:avLst/>
          </a:prstGeom>
          <a:solidFill>
            <a:srgbClr val="CFCEC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93763" y="1059582"/>
            <a:ext cx="1833038" cy="230832"/>
          </a:xfrm>
          <a:prstGeom prst="rect">
            <a:avLst/>
          </a:prstGeom>
          <a:solidFill>
            <a:srgbClr val="CFCEC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3568" y="2145390"/>
            <a:ext cx="1833038" cy="230832"/>
          </a:xfrm>
          <a:prstGeom prst="rect">
            <a:avLst/>
          </a:prstGeom>
          <a:solidFill>
            <a:srgbClr val="CFCEC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3568" y="3651870"/>
            <a:ext cx="1833038" cy="230832"/>
          </a:xfrm>
          <a:prstGeom prst="rect">
            <a:avLst/>
          </a:prstGeom>
          <a:solidFill>
            <a:srgbClr val="CFCEC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>
                <a:latin typeface="Segoe UI Light" panose="020B0502040204020203" pitchFamily="34" charset="0"/>
              </a:rPr>
              <a:t>Click to </a:t>
            </a:r>
            <a:r>
              <a:rPr lang="en-US" sz="900" dirty="0" smtClean="0">
                <a:latin typeface="Segoe UI Light" panose="020B0502040204020203" pitchFamily="34" charset="0"/>
              </a:rPr>
              <a:t>add </a:t>
            </a:r>
            <a:r>
              <a:rPr lang="en-US" sz="900" dirty="0">
                <a:latin typeface="Segoe UI Light" panose="020B0502040204020203" pitchFamily="34" charset="0"/>
              </a:rPr>
              <a:t>group of competitors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3045628" y="1898977"/>
            <a:ext cx="590904" cy="424557"/>
            <a:chOff x="1523177" y="1635646"/>
            <a:chExt cx="883130" cy="634518"/>
          </a:xfrm>
        </p:grpSpPr>
        <p:pic>
          <p:nvPicPr>
            <p:cNvPr id="5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787258" y="1764531"/>
            <a:ext cx="590904" cy="424557"/>
            <a:chOff x="1523177" y="1635646"/>
            <a:chExt cx="883130" cy="634518"/>
          </a:xfrm>
        </p:grpSpPr>
        <p:pic>
          <p:nvPicPr>
            <p:cNvPr id="6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711125" y="2343851"/>
            <a:ext cx="590904" cy="424557"/>
            <a:chOff x="1523177" y="1635646"/>
            <a:chExt cx="883130" cy="634518"/>
          </a:xfrm>
        </p:grpSpPr>
        <p:pic>
          <p:nvPicPr>
            <p:cNvPr id="6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3782948" y="1628008"/>
            <a:ext cx="590904" cy="424557"/>
            <a:chOff x="1523177" y="1635646"/>
            <a:chExt cx="883130" cy="634518"/>
          </a:xfrm>
        </p:grpSpPr>
        <p:pic>
          <p:nvPicPr>
            <p:cNvPr id="6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TextBox 6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3208234" y="3458145"/>
            <a:ext cx="590904" cy="424557"/>
            <a:chOff x="1523177" y="1635646"/>
            <a:chExt cx="883130" cy="634518"/>
          </a:xfrm>
        </p:grpSpPr>
        <p:pic>
          <p:nvPicPr>
            <p:cNvPr id="6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TextBox 69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4243995" y="3453807"/>
            <a:ext cx="590904" cy="424557"/>
            <a:chOff x="1523177" y="1635646"/>
            <a:chExt cx="883130" cy="634518"/>
          </a:xfrm>
        </p:grpSpPr>
        <p:pic>
          <p:nvPicPr>
            <p:cNvPr id="7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3704915" y="3878364"/>
            <a:ext cx="590904" cy="424557"/>
            <a:chOff x="1523177" y="1635646"/>
            <a:chExt cx="883130" cy="634518"/>
          </a:xfrm>
        </p:grpSpPr>
        <p:pic>
          <p:nvPicPr>
            <p:cNvPr id="7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TextBox 7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4491806" y="2500422"/>
            <a:ext cx="590904" cy="424557"/>
            <a:chOff x="1523177" y="1635646"/>
            <a:chExt cx="883130" cy="634518"/>
          </a:xfrm>
        </p:grpSpPr>
        <p:pic>
          <p:nvPicPr>
            <p:cNvPr id="7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TextBox 7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6403734" y="1976809"/>
            <a:ext cx="590904" cy="424557"/>
            <a:chOff x="1523177" y="1635646"/>
            <a:chExt cx="883130" cy="634518"/>
          </a:xfrm>
        </p:grpSpPr>
        <p:pic>
          <p:nvPicPr>
            <p:cNvPr id="9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TextBox 93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7439495" y="1972471"/>
            <a:ext cx="590904" cy="424557"/>
            <a:chOff x="1523177" y="1635646"/>
            <a:chExt cx="883130" cy="634518"/>
          </a:xfrm>
        </p:grpSpPr>
        <p:pic>
          <p:nvPicPr>
            <p:cNvPr id="9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7" name="TextBox 9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6900415" y="2397028"/>
            <a:ext cx="590904" cy="424557"/>
            <a:chOff x="1523177" y="1635646"/>
            <a:chExt cx="883130" cy="634518"/>
          </a:xfrm>
        </p:grpSpPr>
        <p:pic>
          <p:nvPicPr>
            <p:cNvPr id="9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TextBox 99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6873799" y="1688775"/>
            <a:ext cx="590904" cy="424557"/>
            <a:chOff x="1523177" y="1635646"/>
            <a:chExt cx="883130" cy="634518"/>
          </a:xfrm>
        </p:grpSpPr>
        <p:pic>
          <p:nvPicPr>
            <p:cNvPr id="102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TextBox 102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5701309" y="3395116"/>
            <a:ext cx="590904" cy="424557"/>
            <a:chOff x="1523177" y="1635646"/>
            <a:chExt cx="883130" cy="634518"/>
          </a:xfrm>
        </p:grpSpPr>
        <p:pic>
          <p:nvPicPr>
            <p:cNvPr id="105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TextBox 105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6840767" y="3248581"/>
            <a:ext cx="590904" cy="424557"/>
            <a:chOff x="1523177" y="1635646"/>
            <a:chExt cx="883130" cy="634518"/>
          </a:xfrm>
        </p:grpSpPr>
        <p:pic>
          <p:nvPicPr>
            <p:cNvPr id="108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" name="TextBox 108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6139887" y="3882465"/>
            <a:ext cx="590904" cy="424557"/>
            <a:chOff x="1523177" y="1635646"/>
            <a:chExt cx="883130" cy="634518"/>
          </a:xfrm>
        </p:grpSpPr>
        <p:pic>
          <p:nvPicPr>
            <p:cNvPr id="111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TextBox 111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6245679" y="3131200"/>
            <a:ext cx="590904" cy="424557"/>
            <a:chOff x="1523177" y="1635646"/>
            <a:chExt cx="883130" cy="634518"/>
          </a:xfrm>
        </p:grpSpPr>
        <p:pic>
          <p:nvPicPr>
            <p:cNvPr id="114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5" name="TextBox 114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6848591" y="3760983"/>
            <a:ext cx="590904" cy="424557"/>
            <a:chOff x="1523177" y="1635646"/>
            <a:chExt cx="883130" cy="634518"/>
          </a:xfrm>
        </p:grpSpPr>
        <p:pic>
          <p:nvPicPr>
            <p:cNvPr id="11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8" name="TextBox 117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7716922" y="3611796"/>
            <a:ext cx="590904" cy="424557"/>
            <a:chOff x="1523177" y="1635646"/>
            <a:chExt cx="883130" cy="634518"/>
          </a:xfrm>
        </p:grpSpPr>
        <p:pic>
          <p:nvPicPr>
            <p:cNvPr id="12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TextBox 120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7398331" y="4081312"/>
            <a:ext cx="590904" cy="424557"/>
            <a:chOff x="1523177" y="1635646"/>
            <a:chExt cx="883130" cy="634518"/>
          </a:xfrm>
        </p:grpSpPr>
        <p:pic>
          <p:nvPicPr>
            <p:cNvPr id="12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TextBox 123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7552202" y="3100277"/>
            <a:ext cx="590904" cy="424557"/>
            <a:chOff x="1523177" y="1635646"/>
            <a:chExt cx="883130" cy="634518"/>
          </a:xfrm>
        </p:grpSpPr>
        <p:pic>
          <p:nvPicPr>
            <p:cNvPr id="12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253" y="1635646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7" name="TextBox 126"/>
            <p:cNvSpPr txBox="1"/>
            <p:nvPr/>
          </p:nvSpPr>
          <p:spPr>
            <a:xfrm>
              <a:off x="1523177" y="2040172"/>
              <a:ext cx="883130" cy="229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4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400" b="1" dirty="0">
                  <a:latin typeface="Segoe UI Light" panose="020B0502040204020203" pitchFamily="34" charset="0"/>
                </a:rPr>
                <a:t>to </a:t>
              </a:r>
              <a:r>
                <a:rPr lang="en-US" sz="400" b="1" dirty="0" smtClean="0">
                  <a:latin typeface="Segoe UI Light" panose="020B0502040204020203" pitchFamily="34" charset="0"/>
                </a:rPr>
                <a:t>paste logo</a:t>
              </a:r>
              <a:endParaRPr lang="ru-RU" sz="400" b="1" dirty="0">
                <a:latin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734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3518"/>
            <a:ext cx="988966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TEAM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552" y="2349826"/>
            <a:ext cx="1440160" cy="215444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role in the team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39552" y="1203598"/>
            <a:ext cx="1002295" cy="1008112"/>
            <a:chOff x="539552" y="1281506"/>
            <a:chExt cx="1002295" cy="1008112"/>
          </a:xfrm>
        </p:grpSpPr>
        <p:sp>
          <p:nvSpPr>
            <p:cNvPr id="43" name="Овал 42"/>
            <p:cNvSpPr/>
            <p:nvPr/>
          </p:nvSpPr>
          <p:spPr>
            <a:xfrm>
              <a:off x="539552" y="1281506"/>
              <a:ext cx="1002295" cy="1008112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001" y="1465267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610415" y="1828174"/>
              <a:ext cx="883130" cy="1923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6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650" b="1" dirty="0">
                  <a:latin typeface="Segoe UI Light" panose="020B0502040204020203" pitchFamily="34" charset="0"/>
                </a:rPr>
                <a:t>to </a:t>
              </a:r>
              <a:r>
                <a:rPr lang="en-US" sz="650" b="1" dirty="0" smtClean="0">
                  <a:latin typeface="Segoe UI Light" panose="020B0502040204020203" pitchFamily="34" charset="0"/>
                </a:rPr>
                <a:t>paste photo</a:t>
              </a:r>
              <a:endParaRPr lang="ru-RU" sz="6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39553" y="2637857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9553" y="2867215"/>
            <a:ext cx="164963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professional </a:t>
            </a:r>
            <a:r>
              <a:rPr lang="en-US" sz="800" dirty="0" smtClean="0">
                <a:latin typeface="Segoe UI Light" panose="020B0502040204020203" pitchFamily="34" charset="0"/>
              </a:rPr>
              <a:t>experience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17601" y="2349826"/>
            <a:ext cx="1440160" cy="215444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role in the team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3517601" y="1203598"/>
            <a:ext cx="1002295" cy="1008112"/>
            <a:chOff x="539552" y="1281506"/>
            <a:chExt cx="1002295" cy="1008112"/>
          </a:xfrm>
        </p:grpSpPr>
        <p:sp>
          <p:nvSpPr>
            <p:cNvPr id="55" name="Овал 54"/>
            <p:cNvSpPr/>
            <p:nvPr/>
          </p:nvSpPr>
          <p:spPr>
            <a:xfrm>
              <a:off x="539552" y="1281506"/>
              <a:ext cx="1002295" cy="1008112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001" y="1465267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610415" y="1828174"/>
              <a:ext cx="883130" cy="1923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6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650" b="1" dirty="0">
                  <a:latin typeface="Segoe UI Light" panose="020B0502040204020203" pitchFamily="34" charset="0"/>
                </a:rPr>
                <a:t>to </a:t>
              </a:r>
              <a:r>
                <a:rPr lang="en-US" sz="650" b="1" dirty="0" smtClean="0">
                  <a:latin typeface="Segoe UI Light" panose="020B0502040204020203" pitchFamily="34" charset="0"/>
                </a:rPr>
                <a:t>paste photo</a:t>
              </a:r>
              <a:endParaRPr lang="ru-RU" sz="6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517602" y="2637857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17602" y="2867215"/>
            <a:ext cx="164963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professional </a:t>
            </a:r>
            <a:r>
              <a:rPr lang="en-US" sz="800" dirty="0" smtClean="0">
                <a:latin typeface="Segoe UI Light" panose="020B0502040204020203" pitchFamily="34" charset="0"/>
              </a:rPr>
              <a:t>experience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72200" y="2349826"/>
            <a:ext cx="1440160" cy="215444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role in the team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6372200" y="1203598"/>
            <a:ext cx="1002295" cy="1008112"/>
            <a:chOff x="539552" y="1281506"/>
            <a:chExt cx="1002295" cy="1008112"/>
          </a:xfrm>
        </p:grpSpPr>
        <p:sp>
          <p:nvSpPr>
            <p:cNvPr id="62" name="Овал 61"/>
            <p:cNvSpPr/>
            <p:nvPr/>
          </p:nvSpPr>
          <p:spPr>
            <a:xfrm>
              <a:off x="539552" y="1281506"/>
              <a:ext cx="1002295" cy="1008112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3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001" y="1465267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610415" y="1828174"/>
              <a:ext cx="883130" cy="1923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6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650" b="1" dirty="0">
                  <a:latin typeface="Segoe UI Light" panose="020B0502040204020203" pitchFamily="34" charset="0"/>
                </a:rPr>
                <a:t>to </a:t>
              </a:r>
              <a:r>
                <a:rPr lang="en-US" sz="650" b="1" dirty="0" smtClean="0">
                  <a:latin typeface="Segoe UI Light" panose="020B0502040204020203" pitchFamily="34" charset="0"/>
                </a:rPr>
                <a:t>paste photo</a:t>
              </a:r>
              <a:endParaRPr lang="ru-RU" sz="6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372201" y="2637857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1" y="2867215"/>
            <a:ext cx="164963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professional </a:t>
            </a:r>
            <a:r>
              <a:rPr lang="en-US" sz="800" dirty="0" smtClean="0">
                <a:latin typeface="Segoe UI Light" panose="020B0502040204020203" pitchFamily="34" charset="0"/>
              </a:rPr>
              <a:t>experience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51720" y="3867894"/>
            <a:ext cx="1632557" cy="215444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role in the team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539552" y="3462117"/>
            <a:ext cx="1345592" cy="1353401"/>
            <a:chOff x="539552" y="1281506"/>
            <a:chExt cx="1002295" cy="1008112"/>
          </a:xfrm>
        </p:grpSpPr>
        <p:sp>
          <p:nvSpPr>
            <p:cNvPr id="69" name="Овал 68"/>
            <p:cNvSpPr/>
            <p:nvPr/>
          </p:nvSpPr>
          <p:spPr>
            <a:xfrm>
              <a:off x="539552" y="1281506"/>
              <a:ext cx="1002295" cy="1008112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0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001" y="1465267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610415" y="1828174"/>
              <a:ext cx="883130" cy="171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9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900" b="1" dirty="0">
                  <a:latin typeface="Segoe UI Light" panose="020B0502040204020203" pitchFamily="34" charset="0"/>
                </a:rPr>
                <a:t>to </a:t>
              </a:r>
              <a:r>
                <a:rPr lang="en-US" sz="900" b="1" dirty="0" smtClean="0">
                  <a:latin typeface="Segoe UI Light" panose="020B0502040204020203" pitchFamily="34" charset="0"/>
                </a:rPr>
                <a:t>paste photo</a:t>
              </a:r>
              <a:endParaRPr lang="ru-RU" sz="9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052289" y="4149486"/>
            <a:ext cx="195906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51722" y="4385283"/>
            <a:ext cx="1870020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professional </a:t>
            </a:r>
            <a:r>
              <a:rPr lang="en-US" sz="800" dirty="0" smtClean="0">
                <a:latin typeface="Segoe UI Light" panose="020B0502040204020203" pitchFamily="34" charset="0"/>
              </a:rPr>
              <a:t>experience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29540" y="3867894"/>
            <a:ext cx="1582820" cy="215444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role in the team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4726851" y="3462116"/>
            <a:ext cx="1345592" cy="1353401"/>
            <a:chOff x="539552" y="1281506"/>
            <a:chExt cx="1002295" cy="1008112"/>
          </a:xfrm>
        </p:grpSpPr>
        <p:sp>
          <p:nvSpPr>
            <p:cNvPr id="76" name="Овал 75"/>
            <p:cNvSpPr/>
            <p:nvPr/>
          </p:nvSpPr>
          <p:spPr>
            <a:xfrm>
              <a:off x="539552" y="1281506"/>
              <a:ext cx="1002295" cy="1008112"/>
            </a:xfrm>
            <a:prstGeom prst="ellipse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7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001" y="1465267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610415" y="1828174"/>
              <a:ext cx="883130" cy="171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90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900" b="1" dirty="0">
                  <a:latin typeface="Segoe UI Light" panose="020B0502040204020203" pitchFamily="34" charset="0"/>
                </a:rPr>
                <a:t>to </a:t>
              </a:r>
              <a:r>
                <a:rPr lang="en-US" sz="900" b="1" dirty="0" smtClean="0">
                  <a:latin typeface="Segoe UI Light" panose="020B0502040204020203" pitchFamily="34" charset="0"/>
                </a:rPr>
                <a:t>paste photo</a:t>
              </a:r>
              <a:endParaRPr lang="ru-RU" sz="90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229541" y="4155925"/>
            <a:ext cx="18993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29541" y="4385283"/>
            <a:ext cx="181304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professional </a:t>
            </a:r>
            <a:r>
              <a:rPr lang="en-US" sz="800" dirty="0" smtClean="0">
                <a:latin typeface="Segoe UI Light" panose="020B0502040204020203" pitchFamily="34" charset="0"/>
              </a:rPr>
              <a:t>experience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11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87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3518"/>
            <a:ext cx="988966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TEAM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35695" y="1140579"/>
            <a:ext cx="4102271" cy="307777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</a:t>
            </a:r>
            <a:r>
              <a:rPr lang="en-US" sz="1400" dirty="0" smtClean="0">
                <a:latin typeface="Segoe UI Light" panose="020B0502040204020203" pitchFamily="34" charset="0"/>
              </a:rPr>
              <a:t>add name, surname</a:t>
            </a:r>
            <a:r>
              <a:rPr lang="en-US" sz="1400" dirty="0" smtClean="0">
                <a:latin typeface="Segoe UI Light" panose="020B0502040204020203" pitchFamily="34" charset="0"/>
              </a:rPr>
              <a:t>, </a:t>
            </a:r>
            <a:r>
              <a:rPr lang="en-US" sz="1400" dirty="0" smtClean="0">
                <a:latin typeface="Segoe UI Light" panose="020B0502040204020203" pitchFamily="34" charset="0"/>
              </a:rPr>
              <a:t>role </a:t>
            </a:r>
            <a:r>
              <a:rPr lang="en-US" sz="1400" dirty="0" smtClean="0">
                <a:latin typeface="Segoe UI Light" panose="020B0502040204020203" pitchFamily="34" charset="0"/>
              </a:rPr>
              <a:t>in the team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39552" y="1131590"/>
            <a:ext cx="1152127" cy="1001486"/>
            <a:chOff x="539552" y="1281506"/>
            <a:chExt cx="1002295" cy="1008112"/>
          </a:xfrm>
        </p:grpSpPr>
        <p:sp>
          <p:nvSpPr>
            <p:cNvPr id="43" name="Овал 42"/>
            <p:cNvSpPr/>
            <p:nvPr/>
          </p:nvSpPr>
          <p:spPr>
            <a:xfrm>
              <a:off x="539552" y="1281506"/>
              <a:ext cx="1002295" cy="1008112"/>
            </a:xfrm>
            <a:prstGeom prst="rect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018" y="1443351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637434" y="1806258"/>
              <a:ext cx="883130" cy="1923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6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650" b="1" dirty="0">
                  <a:latin typeface="Segoe UI Light" panose="020B0502040204020203" pitchFamily="34" charset="0"/>
                </a:rPr>
                <a:t>to </a:t>
              </a:r>
              <a:r>
                <a:rPr lang="en-US" sz="650" b="1" dirty="0" smtClean="0">
                  <a:latin typeface="Segoe UI Light" panose="020B0502040204020203" pitchFamily="34" charset="0"/>
                </a:rPr>
                <a:t>paste photo</a:t>
              </a:r>
              <a:endParaRPr lang="ru-RU" sz="6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835691" y="1500141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11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35585" y="1711795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35693" y="1933244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35694" y="2300971"/>
            <a:ext cx="4102271" cy="307777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</a:t>
            </a:r>
            <a:r>
              <a:rPr lang="en-US" sz="1400" dirty="0" smtClean="0">
                <a:latin typeface="Segoe UI Light" panose="020B0502040204020203" pitchFamily="34" charset="0"/>
              </a:rPr>
              <a:t>add name, surname</a:t>
            </a:r>
            <a:r>
              <a:rPr lang="en-US" sz="1400" dirty="0" smtClean="0">
                <a:latin typeface="Segoe UI Light" panose="020B0502040204020203" pitchFamily="34" charset="0"/>
              </a:rPr>
              <a:t>, </a:t>
            </a:r>
            <a:r>
              <a:rPr lang="en-US" sz="1400" dirty="0" smtClean="0">
                <a:latin typeface="Segoe UI Light" panose="020B0502040204020203" pitchFamily="34" charset="0"/>
              </a:rPr>
              <a:t>role </a:t>
            </a:r>
            <a:r>
              <a:rPr lang="en-US" sz="1400" dirty="0" smtClean="0">
                <a:latin typeface="Segoe UI Light" panose="020B0502040204020203" pitchFamily="34" charset="0"/>
              </a:rPr>
              <a:t>in the team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539551" y="2291982"/>
            <a:ext cx="1152127" cy="1001486"/>
            <a:chOff x="539552" y="1281506"/>
            <a:chExt cx="1002295" cy="1008112"/>
          </a:xfrm>
        </p:grpSpPr>
        <p:sp>
          <p:nvSpPr>
            <p:cNvPr id="85" name="Овал 42"/>
            <p:cNvSpPr/>
            <p:nvPr/>
          </p:nvSpPr>
          <p:spPr>
            <a:xfrm>
              <a:off x="539552" y="1281506"/>
              <a:ext cx="1002295" cy="1008112"/>
            </a:xfrm>
            <a:prstGeom prst="rect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6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018" y="1443351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" name="TextBox 86"/>
            <p:cNvSpPr txBox="1"/>
            <p:nvPr/>
          </p:nvSpPr>
          <p:spPr>
            <a:xfrm>
              <a:off x="637434" y="1806258"/>
              <a:ext cx="883130" cy="1923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6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650" b="1" dirty="0">
                  <a:latin typeface="Segoe UI Light" panose="020B0502040204020203" pitchFamily="34" charset="0"/>
                </a:rPr>
                <a:t>to </a:t>
              </a:r>
              <a:r>
                <a:rPr lang="en-US" sz="650" b="1" dirty="0" smtClean="0">
                  <a:latin typeface="Segoe UI Light" panose="020B0502040204020203" pitchFamily="34" charset="0"/>
                </a:rPr>
                <a:t>paste photo</a:t>
              </a:r>
              <a:endParaRPr lang="ru-RU" sz="6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835690" y="2660533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835584" y="2872187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835692" y="3093636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835693" y="3444835"/>
            <a:ext cx="4102271" cy="307777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</a:t>
            </a:r>
            <a:r>
              <a:rPr lang="en-US" sz="1400" dirty="0" smtClean="0">
                <a:latin typeface="Segoe UI Light" panose="020B0502040204020203" pitchFamily="34" charset="0"/>
              </a:rPr>
              <a:t>add name, surname</a:t>
            </a:r>
            <a:r>
              <a:rPr lang="en-US" sz="1400" dirty="0" smtClean="0">
                <a:latin typeface="Segoe UI Light" panose="020B0502040204020203" pitchFamily="34" charset="0"/>
              </a:rPr>
              <a:t>, </a:t>
            </a:r>
            <a:r>
              <a:rPr lang="en-US" sz="1400" dirty="0" smtClean="0">
                <a:latin typeface="Segoe UI Light" panose="020B0502040204020203" pitchFamily="34" charset="0"/>
              </a:rPr>
              <a:t>role </a:t>
            </a:r>
            <a:r>
              <a:rPr lang="en-US" sz="1400" dirty="0" smtClean="0">
                <a:latin typeface="Segoe UI Light" panose="020B0502040204020203" pitchFamily="34" charset="0"/>
              </a:rPr>
              <a:t>in the team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grpSp>
        <p:nvGrpSpPr>
          <p:cNvPr id="92" name="Группа 91"/>
          <p:cNvGrpSpPr/>
          <p:nvPr/>
        </p:nvGrpSpPr>
        <p:grpSpPr>
          <a:xfrm>
            <a:off x="539550" y="3435846"/>
            <a:ext cx="1152127" cy="1001486"/>
            <a:chOff x="539552" y="1281506"/>
            <a:chExt cx="1002295" cy="1008112"/>
          </a:xfrm>
        </p:grpSpPr>
        <p:sp>
          <p:nvSpPr>
            <p:cNvPr id="93" name="Овал 42"/>
            <p:cNvSpPr/>
            <p:nvPr/>
          </p:nvSpPr>
          <p:spPr>
            <a:xfrm>
              <a:off x="539552" y="1281506"/>
              <a:ext cx="1002295" cy="1008112"/>
            </a:xfrm>
            <a:prstGeom prst="rect">
              <a:avLst/>
            </a:prstGeom>
            <a:pattFill prst="dkUpDiag">
              <a:fgClr>
                <a:srgbClr val="E1BC5F"/>
              </a:fgClr>
              <a:bgClr>
                <a:schemeClr val="bg1"/>
              </a:bgClr>
            </a:pattFill>
            <a:ln>
              <a:solidFill>
                <a:srgbClr val="E1BC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4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9EEF1"/>
                </a:clrFrom>
                <a:clrTo>
                  <a:srgbClr val="E9EEF1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0000" l="10000" r="90000">
                          <a14:foregroundMark x1="33333" y1="40909" x2="33333" y2="43434"/>
                          <a14:foregroundMark x1="62626" y1="57576" x2="62626" y2="575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018" y="1443351"/>
              <a:ext cx="459087" cy="459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TextBox 94"/>
            <p:cNvSpPr txBox="1"/>
            <p:nvPr/>
          </p:nvSpPr>
          <p:spPr>
            <a:xfrm>
              <a:off x="637434" y="1806258"/>
              <a:ext cx="883130" cy="1923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>
                <a:defRPr>
                  <a:latin typeface="Corbel" panose="020B0503020204020204" pitchFamily="34" charset="0"/>
                </a:defRPr>
              </a:lvl1pPr>
            </a:lstStyle>
            <a:p>
              <a:r>
                <a:rPr lang="en-US" sz="650" b="1" dirty="0" smtClean="0">
                  <a:latin typeface="Segoe UI Light" panose="020B0502040204020203" pitchFamily="34" charset="0"/>
                </a:rPr>
                <a:t>Click </a:t>
              </a:r>
              <a:r>
                <a:rPr lang="en-US" sz="650" b="1" dirty="0">
                  <a:latin typeface="Segoe UI Light" panose="020B0502040204020203" pitchFamily="34" charset="0"/>
                </a:rPr>
                <a:t>to </a:t>
              </a:r>
              <a:r>
                <a:rPr lang="en-US" sz="650" b="1" dirty="0" smtClean="0">
                  <a:latin typeface="Segoe UI Light" panose="020B0502040204020203" pitchFamily="34" charset="0"/>
                </a:rPr>
                <a:t>paste photo</a:t>
              </a:r>
              <a:endParaRPr lang="ru-RU" sz="650" b="1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1835689" y="3804397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35583" y="4016051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35691" y="4237500"/>
            <a:ext cx="5472607" cy="178510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00" dirty="0">
                <a:latin typeface="Segoe UI Light" panose="020B0502040204020203" pitchFamily="34" charset="0"/>
              </a:rPr>
              <a:t>Click to add a brief </a:t>
            </a:r>
            <a:r>
              <a:rPr lang="en-US" sz="700" dirty="0">
                <a:latin typeface="Segoe UI Light" panose="020B0502040204020203" pitchFamily="34" charset="0"/>
              </a:rPr>
              <a:t>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r>
              <a:rPr lang="ru-RU" sz="700" dirty="0" smtClean="0">
                <a:latin typeface="Segoe UI Light" panose="020B0502040204020203" pitchFamily="34" charset="0"/>
              </a:rPr>
              <a:t>.</a:t>
            </a:r>
            <a:r>
              <a:rPr lang="en-US" sz="700" dirty="0">
                <a:latin typeface="Segoe UI Light" panose="020B0502040204020203" pitchFamily="34" charset="0"/>
              </a:rPr>
              <a:t> Click to add a brief description of the professional </a:t>
            </a:r>
            <a:r>
              <a:rPr lang="en-US" sz="700" dirty="0" smtClean="0">
                <a:latin typeface="Segoe UI Light" panose="020B0502040204020203" pitchFamily="34" charset="0"/>
              </a:rPr>
              <a:t>experience</a:t>
            </a:r>
            <a:endParaRPr lang="en-US" sz="700" dirty="0">
              <a:latin typeface="Segoe UI Light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9550" y="4587974"/>
            <a:ext cx="6768750" cy="307777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 smtClean="0">
                <a:latin typeface="Segoe UI Light" panose="020B0502040204020203" pitchFamily="34" charset="0"/>
              </a:rPr>
              <a:t>Advisors</a:t>
            </a:r>
            <a:r>
              <a:rPr lang="ru-RU" sz="1400" dirty="0" smtClean="0">
                <a:latin typeface="Segoe UI Light" panose="020B0502040204020203" pitchFamily="34" charset="0"/>
              </a:rPr>
              <a:t>: </a:t>
            </a:r>
            <a:r>
              <a:rPr lang="en-US" sz="1400" dirty="0" smtClean="0">
                <a:latin typeface="Segoe UI Light" panose="020B0502040204020203" pitchFamily="34" charset="0"/>
              </a:rPr>
              <a:t>name, name, </a:t>
            </a:r>
            <a:r>
              <a:rPr lang="en-US" sz="1400" dirty="0">
                <a:latin typeface="Segoe UI Light" panose="020B0502040204020203" pitchFamily="34" charset="0"/>
              </a:rPr>
              <a:t>name, name, name, name</a:t>
            </a:r>
            <a:r>
              <a:rPr lang="en-US" sz="1400" dirty="0" smtClean="0">
                <a:latin typeface="Segoe UI Light" panose="020B0502040204020203" pitchFamily="34" charset="0"/>
              </a:rPr>
              <a:t>,</a:t>
            </a:r>
            <a:r>
              <a:rPr lang="en-US" sz="1400" dirty="0">
                <a:latin typeface="Segoe UI Light" panose="020B0502040204020203" pitchFamily="34" charset="0"/>
              </a:rPr>
              <a:t> </a:t>
            </a:r>
            <a:r>
              <a:rPr lang="en-US" sz="1400" dirty="0">
                <a:latin typeface="Segoe UI Light" panose="020B0502040204020203" pitchFamily="34" charset="0"/>
              </a:rPr>
              <a:t>name, name, name</a:t>
            </a:r>
            <a:r>
              <a:rPr lang="en-US" sz="1400" dirty="0" smtClean="0">
                <a:latin typeface="Segoe UI Light" panose="020B0502040204020203" pitchFamily="34" charset="0"/>
              </a:rPr>
              <a:t>, </a:t>
            </a:r>
            <a:r>
              <a:rPr lang="en-US" sz="1400" dirty="0">
                <a:latin typeface="Segoe UI Light" panose="020B0502040204020203" pitchFamily="34" charset="0"/>
              </a:rPr>
              <a:t>name, </a:t>
            </a:r>
            <a:r>
              <a:rPr lang="en-US" sz="1400" dirty="0" smtClean="0">
                <a:latin typeface="Segoe UI Light" panose="020B0502040204020203" pitchFamily="34" charset="0"/>
              </a:rPr>
              <a:t>name</a:t>
            </a:r>
            <a:endParaRPr lang="ru-RU" sz="140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38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3048913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GROWTH STRATEGY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550" y="1347614"/>
            <a:ext cx="1584177" cy="246221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</a:t>
            </a:r>
            <a:r>
              <a:rPr lang="en-US" sz="1000" dirty="0" smtClean="0">
                <a:latin typeface="Segoe UI Light" panose="020B0502040204020203" pitchFamily="34" charset="0"/>
              </a:rPr>
              <a:t>add</a:t>
            </a:r>
            <a:r>
              <a:rPr lang="ru-RU" sz="1000" dirty="0" smtClean="0">
                <a:latin typeface="Segoe UI Light" panose="020B0502040204020203" pitchFamily="34" charset="0"/>
              </a:rPr>
              <a:t> </a:t>
            </a:r>
            <a:r>
              <a:rPr lang="en-US" sz="1000" dirty="0" smtClean="0">
                <a:latin typeface="Segoe UI Light" panose="020B0502040204020203" pitchFamily="34" charset="0"/>
              </a:rPr>
              <a:t> the key areas</a:t>
            </a:r>
            <a:endParaRPr lang="ru-RU" sz="1000" dirty="0">
              <a:latin typeface="Segoe UI Light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552" y="2094579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9552" y="2323937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key stages. </a:t>
            </a:r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</a:t>
            </a:r>
            <a:r>
              <a:rPr lang="en-US" sz="800" dirty="0">
                <a:latin typeface="Segoe UI Light" panose="020B0502040204020203" pitchFamily="34" charset="0"/>
              </a:rPr>
              <a:t>a brief</a:t>
            </a:r>
            <a:r>
              <a:rPr lang="en-US" sz="800" dirty="0" smtClean="0">
                <a:latin typeface="Segoe UI Light" panose="020B0502040204020203" pitchFamily="34" charset="0"/>
              </a:rPr>
              <a:t> 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2" y="1623124"/>
            <a:ext cx="1872207" cy="246221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add</a:t>
            </a:r>
            <a:r>
              <a:rPr lang="ru-RU" sz="1000" dirty="0">
                <a:latin typeface="Segoe UI Light" panose="020B0502040204020203" pitchFamily="34" charset="0"/>
              </a:rPr>
              <a:t> </a:t>
            </a:r>
            <a:r>
              <a:rPr lang="en-US" sz="1000" dirty="0">
                <a:latin typeface="Segoe UI Light" panose="020B0502040204020203" pitchFamily="34" charset="0"/>
              </a:rPr>
              <a:t> the key areas</a:t>
            </a:r>
            <a:endParaRPr lang="ru-RU" sz="1000" dirty="0">
              <a:latin typeface="Segoe UI Light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22341" y="1347614"/>
            <a:ext cx="1872208" cy="246221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add</a:t>
            </a:r>
            <a:r>
              <a:rPr lang="ru-RU" sz="1000" dirty="0">
                <a:latin typeface="Segoe UI Light" panose="020B0502040204020203" pitchFamily="34" charset="0"/>
              </a:rPr>
              <a:t> </a:t>
            </a:r>
            <a:r>
              <a:rPr lang="en-US" sz="1000" dirty="0">
                <a:latin typeface="Segoe UI Light" panose="020B0502040204020203" pitchFamily="34" charset="0"/>
              </a:rPr>
              <a:t> the key areas</a:t>
            </a:r>
            <a:endParaRPr lang="ru-RU" sz="1000" dirty="0">
              <a:latin typeface="Segoe UI Light" panose="020B05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22342" y="1623124"/>
            <a:ext cx="1669738" cy="246221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add</a:t>
            </a:r>
            <a:r>
              <a:rPr lang="ru-RU" sz="1000" dirty="0">
                <a:latin typeface="Segoe UI Light" panose="020B0502040204020203" pitchFamily="34" charset="0"/>
              </a:rPr>
              <a:t> </a:t>
            </a:r>
            <a:r>
              <a:rPr lang="en-US" sz="1000" dirty="0">
                <a:latin typeface="Segoe UI Light" panose="020B0502040204020203" pitchFamily="34" charset="0"/>
              </a:rPr>
              <a:t> the key areas</a:t>
            </a:r>
            <a:endParaRPr lang="ru-RU" sz="1000" dirty="0">
              <a:latin typeface="Segoe UI Light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16216" y="1327921"/>
            <a:ext cx="1800200" cy="246221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add</a:t>
            </a:r>
            <a:r>
              <a:rPr lang="ru-RU" sz="1000" dirty="0">
                <a:latin typeface="Segoe UI Light" panose="020B0502040204020203" pitchFamily="34" charset="0"/>
              </a:rPr>
              <a:t> </a:t>
            </a:r>
            <a:r>
              <a:rPr lang="en-US" sz="1000" dirty="0">
                <a:latin typeface="Segoe UI Light" panose="020B0502040204020203" pitchFamily="34" charset="0"/>
              </a:rPr>
              <a:t> the key areas</a:t>
            </a:r>
            <a:endParaRPr lang="ru-RU" sz="1000" dirty="0">
              <a:latin typeface="Segoe UI Light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16217" y="1603431"/>
            <a:ext cx="1612707" cy="246221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000" dirty="0">
                <a:latin typeface="Segoe UI Light" panose="020B0502040204020203" pitchFamily="34" charset="0"/>
              </a:rPr>
              <a:t>Click to add</a:t>
            </a:r>
            <a:r>
              <a:rPr lang="ru-RU" sz="1000" dirty="0">
                <a:latin typeface="Segoe UI Light" panose="020B0502040204020203" pitchFamily="34" charset="0"/>
              </a:rPr>
              <a:t> </a:t>
            </a:r>
            <a:r>
              <a:rPr lang="en-US" sz="1000" dirty="0">
                <a:latin typeface="Segoe UI Light" panose="020B0502040204020203" pitchFamily="34" charset="0"/>
              </a:rPr>
              <a:t> the key areas</a:t>
            </a:r>
            <a:endParaRPr lang="ru-RU" sz="1000" dirty="0">
              <a:latin typeface="Segoe UI Light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093" y="2094579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1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3552" y="2563420"/>
            <a:ext cx="143616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description </a:t>
            </a:r>
            <a:r>
              <a:rPr lang="en-US" sz="800" dirty="0">
                <a:latin typeface="Segoe UI Light" panose="020B0502040204020203" pitchFamily="34" charset="0"/>
              </a:rPr>
              <a:t>of the key stages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1679" y="3000869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1679" y="3230227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key stages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2220" y="3000869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2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1678" y="3681138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1678" y="4141318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a brief </a:t>
            </a:r>
            <a:r>
              <a:rPr lang="en-US" sz="800" dirty="0">
                <a:latin typeface="Segoe UI Light" panose="020B0502040204020203" pitchFamily="34" charset="0"/>
              </a:rPr>
              <a:t>description of the key </a:t>
            </a:r>
            <a:r>
              <a:rPr lang="en-US" sz="800" dirty="0" smtClean="0">
                <a:latin typeface="Segoe UI Light" panose="020B0502040204020203" pitchFamily="34" charset="0"/>
              </a:rPr>
              <a:t>stages 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92219" y="3681138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3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1678" y="3909277"/>
            <a:ext cx="145803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key </a:t>
            </a:r>
            <a:r>
              <a:rPr lang="en-US" sz="800" dirty="0" smtClean="0">
                <a:latin typeface="Segoe UI Light" panose="020B0502040204020203" pitchFamily="34" charset="0"/>
              </a:rPr>
              <a:t>stages. </a:t>
            </a:r>
            <a:r>
              <a:rPr lang="en-US" sz="800" dirty="0">
                <a:latin typeface="Segoe UI Light" panose="020B0502040204020203" pitchFamily="34" charset="0"/>
              </a:rPr>
              <a:t>Click to add</a:t>
            </a:r>
            <a:r>
              <a:rPr lang="en-US" sz="800" dirty="0" smtClean="0">
                <a:latin typeface="Segoe UI Light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22342" y="2094579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22342" y="2554759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a brief </a:t>
            </a:r>
            <a:r>
              <a:rPr lang="en-US" sz="800" dirty="0">
                <a:latin typeface="Segoe UI Light" panose="020B0502040204020203" pitchFamily="34" charset="0"/>
              </a:rPr>
              <a:t>description of the key </a:t>
            </a:r>
            <a:r>
              <a:rPr lang="en-US" sz="800" dirty="0" smtClean="0">
                <a:latin typeface="Segoe UI Light" panose="020B0502040204020203" pitchFamily="34" charset="0"/>
              </a:rPr>
              <a:t>stages 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92883" y="2094579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1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22342" y="2322718"/>
            <a:ext cx="145803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key </a:t>
            </a:r>
            <a:r>
              <a:rPr lang="en-US" sz="800" dirty="0" smtClean="0">
                <a:latin typeface="Segoe UI Light" panose="020B0502040204020203" pitchFamily="34" charset="0"/>
              </a:rPr>
              <a:t>stages. </a:t>
            </a:r>
            <a:r>
              <a:rPr lang="en-US" sz="800" dirty="0">
                <a:latin typeface="Segoe UI Light" panose="020B0502040204020203" pitchFamily="34" charset="0"/>
              </a:rPr>
              <a:t>Click to add</a:t>
            </a:r>
            <a:r>
              <a:rPr lang="en-US" sz="800" dirty="0" smtClean="0">
                <a:latin typeface="Segoe UI Light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21735" y="2987600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621735" y="3216958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key stages. </a:t>
            </a:r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</a:t>
            </a:r>
            <a:r>
              <a:rPr lang="en-US" sz="800" dirty="0">
                <a:latin typeface="Segoe UI Light" panose="020B0502040204020203" pitchFamily="34" charset="0"/>
              </a:rPr>
              <a:t>a brief</a:t>
            </a:r>
            <a:r>
              <a:rPr lang="en-US" sz="800" dirty="0" smtClean="0">
                <a:latin typeface="Segoe UI Light" panose="020B0502040204020203" pitchFamily="34" charset="0"/>
              </a:rPr>
              <a:t> 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392276" y="2987600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2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625735" y="3456441"/>
            <a:ext cx="143616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description </a:t>
            </a:r>
            <a:r>
              <a:rPr lang="en-US" sz="800" dirty="0">
                <a:latin typeface="Segoe UI Light" panose="020B0502040204020203" pitchFamily="34" charset="0"/>
              </a:rPr>
              <a:t>of the key stages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621735" y="3912499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21735" y="4141857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key stages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392276" y="3912499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3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519609" y="2083711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519609" y="2313069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key stages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290150" y="2083711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1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516692" y="3684176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16692" y="3913534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</a:t>
            </a:r>
            <a:r>
              <a:rPr lang="en-US" sz="800" dirty="0" smtClean="0">
                <a:latin typeface="Segoe UI Light" panose="020B0502040204020203" pitchFamily="34" charset="0"/>
              </a:rPr>
              <a:t>the key stages. </a:t>
            </a:r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</a:t>
            </a:r>
            <a:r>
              <a:rPr lang="en-US" sz="800" dirty="0">
                <a:latin typeface="Segoe UI Light" panose="020B0502040204020203" pitchFamily="34" charset="0"/>
              </a:rPr>
              <a:t>a brief</a:t>
            </a:r>
            <a:r>
              <a:rPr lang="en-US" sz="800" dirty="0" smtClean="0">
                <a:latin typeface="Segoe UI Light" panose="020B0502040204020203" pitchFamily="34" charset="0"/>
              </a:rPr>
              <a:t> 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287233" y="368417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3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520692" y="4153017"/>
            <a:ext cx="143616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description </a:t>
            </a:r>
            <a:r>
              <a:rPr lang="en-US" sz="800" dirty="0">
                <a:latin typeface="Segoe UI Light" panose="020B0502040204020203" pitchFamily="34" charset="0"/>
              </a:rPr>
              <a:t>of the key stages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516692" y="2770047"/>
            <a:ext cx="1728191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516692" y="3230227"/>
            <a:ext cx="1872208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a brief </a:t>
            </a:r>
            <a:r>
              <a:rPr lang="en-US" sz="800" dirty="0">
                <a:latin typeface="Segoe UI Light" panose="020B0502040204020203" pitchFamily="34" charset="0"/>
              </a:rPr>
              <a:t>description of the key </a:t>
            </a:r>
            <a:r>
              <a:rPr lang="en-US" sz="800" dirty="0" smtClean="0">
                <a:latin typeface="Segoe UI Light" panose="020B0502040204020203" pitchFamily="34" charset="0"/>
              </a:rPr>
              <a:t>stages </a:t>
            </a:r>
            <a:endParaRPr lang="en-US" sz="800" dirty="0">
              <a:latin typeface="Segoe UI Light" panose="020B050204020402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287233" y="2770047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2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516692" y="2998186"/>
            <a:ext cx="145803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of the key </a:t>
            </a:r>
            <a:r>
              <a:rPr lang="en-US" sz="800" dirty="0" smtClean="0">
                <a:latin typeface="Segoe UI Light" panose="020B0502040204020203" pitchFamily="34" charset="0"/>
              </a:rPr>
              <a:t>stages. </a:t>
            </a:r>
            <a:r>
              <a:rPr lang="en-US" sz="800" dirty="0">
                <a:latin typeface="Segoe UI Light" panose="020B0502040204020203" pitchFamily="34" charset="0"/>
              </a:rPr>
              <a:t>Click to add</a:t>
            </a:r>
            <a:r>
              <a:rPr lang="en-US" sz="800" dirty="0" smtClean="0">
                <a:latin typeface="Segoe UI Light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12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27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3518"/>
            <a:ext cx="1710318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ROAD MAP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611560" y="2067694"/>
            <a:ext cx="1224136" cy="576064"/>
          </a:xfrm>
          <a:prstGeom prst="homePlate">
            <a:avLst>
              <a:gd name="adj" fmla="val 29879"/>
            </a:avLst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Пятиугольник 59"/>
          <p:cNvSpPr/>
          <p:nvPr/>
        </p:nvSpPr>
        <p:spPr>
          <a:xfrm>
            <a:off x="1979712" y="2067694"/>
            <a:ext cx="1224136" cy="576064"/>
          </a:xfrm>
          <a:prstGeom prst="homePlate">
            <a:avLst>
              <a:gd name="adj" fmla="val 29879"/>
            </a:avLst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Пятиугольник 60"/>
          <p:cNvSpPr/>
          <p:nvPr/>
        </p:nvSpPr>
        <p:spPr>
          <a:xfrm>
            <a:off x="3347864" y="2067694"/>
            <a:ext cx="1224136" cy="576064"/>
          </a:xfrm>
          <a:prstGeom prst="homePlate">
            <a:avLst>
              <a:gd name="adj" fmla="val 27643"/>
            </a:avLst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Пятиугольник 61"/>
          <p:cNvSpPr/>
          <p:nvPr/>
        </p:nvSpPr>
        <p:spPr>
          <a:xfrm>
            <a:off x="4716016" y="2067694"/>
            <a:ext cx="1224136" cy="576064"/>
          </a:xfrm>
          <a:prstGeom prst="homePlate">
            <a:avLst>
              <a:gd name="adj" fmla="val 25407"/>
            </a:avLst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Пятиугольник 62"/>
          <p:cNvSpPr/>
          <p:nvPr/>
        </p:nvSpPr>
        <p:spPr>
          <a:xfrm>
            <a:off x="6084168" y="2067694"/>
            <a:ext cx="1224136" cy="576064"/>
          </a:xfrm>
          <a:prstGeom prst="homePlate">
            <a:avLst>
              <a:gd name="adj" fmla="val 23172"/>
            </a:avLst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Пятиугольник 63"/>
          <p:cNvSpPr/>
          <p:nvPr/>
        </p:nvSpPr>
        <p:spPr>
          <a:xfrm>
            <a:off x="7452320" y="2067694"/>
            <a:ext cx="1224136" cy="576064"/>
          </a:xfrm>
          <a:prstGeom prst="homePlate">
            <a:avLst>
              <a:gd name="adj" fmla="val 29879"/>
            </a:avLst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560" y="2931790"/>
            <a:ext cx="3960440" cy="0"/>
          </a:xfrm>
          <a:prstGeom prst="line">
            <a:avLst/>
          </a:prstGeom>
          <a:ln w="19050"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4572000" y="2715766"/>
            <a:ext cx="0" cy="220216"/>
          </a:xfrm>
          <a:prstGeom prst="line">
            <a:avLst/>
          </a:prstGeom>
          <a:ln w="19050"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615853" y="2719020"/>
            <a:ext cx="0" cy="220216"/>
          </a:xfrm>
          <a:prstGeom prst="line">
            <a:avLst/>
          </a:prstGeom>
          <a:ln w="19050"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720309" y="2924549"/>
            <a:ext cx="3960440" cy="0"/>
          </a:xfrm>
          <a:prstGeom prst="line">
            <a:avLst/>
          </a:prstGeom>
          <a:ln w="19050"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8680749" y="2708525"/>
            <a:ext cx="0" cy="220216"/>
          </a:xfrm>
          <a:prstGeom prst="line">
            <a:avLst/>
          </a:prstGeom>
          <a:ln w="19050"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4724602" y="2711779"/>
            <a:ext cx="0" cy="220216"/>
          </a:xfrm>
          <a:prstGeom prst="line">
            <a:avLst/>
          </a:prstGeom>
          <a:ln w="19050"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11560" y="3014831"/>
            <a:ext cx="1440160" cy="276999"/>
          </a:xfrm>
          <a:prstGeom prst="rect">
            <a:avLst/>
          </a:prstGeom>
          <a:solidFill>
            <a:srgbClr val="A6AAA9"/>
          </a:solidFill>
          <a:ln>
            <a:solidFill>
              <a:srgbClr val="A6AAA9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200" dirty="0">
                <a:latin typeface="Segoe UI Light" panose="020B0502040204020203" pitchFamily="34" charset="0"/>
              </a:rPr>
              <a:t>Project Phase </a:t>
            </a:r>
            <a:r>
              <a:rPr lang="en-US" sz="1200" dirty="0" smtClean="0">
                <a:latin typeface="Segoe UI Light" panose="020B0502040204020203" pitchFamily="34" charset="0"/>
              </a:rPr>
              <a:t> #1</a:t>
            </a:r>
            <a:endParaRPr lang="ru-RU" sz="1200" dirty="0">
              <a:latin typeface="Segoe UI Light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16016" y="3014829"/>
            <a:ext cx="1440160" cy="276999"/>
          </a:xfrm>
          <a:prstGeom prst="rect">
            <a:avLst/>
          </a:prstGeom>
          <a:solidFill>
            <a:srgbClr val="A6AAA9"/>
          </a:solidFill>
          <a:ln>
            <a:solidFill>
              <a:srgbClr val="A6AAA9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200" dirty="0">
                <a:latin typeface="Segoe UI Light" panose="020B0502040204020203" pitchFamily="34" charset="0"/>
              </a:rPr>
              <a:t>Project Phase </a:t>
            </a:r>
            <a:r>
              <a:rPr lang="en-US" sz="1200" dirty="0" smtClean="0">
                <a:latin typeface="Segoe UI Light" panose="020B0502040204020203" pitchFamily="34" charset="0"/>
              </a:rPr>
              <a:t> #2</a:t>
            </a:r>
            <a:endParaRPr lang="ru-RU" sz="1200" dirty="0">
              <a:latin typeface="Segoe UI Light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4393" y="3435846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4934" y="343584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1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44393" y="3683656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4934" y="368365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2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41154" y="3941076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1695" y="394107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3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41153" y="4195049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11694" y="4195049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4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2088" y="3435846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22629" y="343584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>
                <a:latin typeface="Segoe UI Light" panose="020B0502040204020203" pitchFamily="34" charset="0"/>
              </a:rPr>
              <a:t>1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952088" y="3683656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22629" y="368365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2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48849" y="3941076"/>
            <a:ext cx="2359455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key goal for each phase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719390" y="3941076"/>
            <a:ext cx="200983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b="1" dirty="0" smtClean="0">
                <a:latin typeface="Segoe UI Light" panose="020B0502040204020203" pitchFamily="34" charset="0"/>
              </a:rPr>
              <a:t>3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13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1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3518"/>
            <a:ext cx="1710318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ROAD MAP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673552" y="4803998"/>
            <a:ext cx="2133600" cy="273844"/>
          </a:xfrm>
        </p:spPr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13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27884" y="1061963"/>
            <a:ext cx="8220580" cy="3666805"/>
            <a:chOff x="539552" y="1131590"/>
            <a:chExt cx="8064896" cy="431487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39552" y="1131590"/>
              <a:ext cx="8064896" cy="1080120"/>
            </a:xfrm>
            <a:prstGeom prst="rect">
              <a:avLst/>
            </a:prstGeom>
            <a:noFill/>
            <a:ln w="3175">
              <a:solidFill>
                <a:srgbClr val="A6AA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39552" y="4366347"/>
              <a:ext cx="8064896" cy="1080120"/>
            </a:xfrm>
            <a:prstGeom prst="rect">
              <a:avLst/>
            </a:prstGeom>
            <a:noFill/>
            <a:ln w="3175">
              <a:solidFill>
                <a:srgbClr val="A6AA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39552" y="3286227"/>
              <a:ext cx="8064896" cy="1080120"/>
            </a:xfrm>
            <a:prstGeom prst="rect">
              <a:avLst/>
            </a:prstGeom>
            <a:noFill/>
            <a:ln w="3175">
              <a:solidFill>
                <a:srgbClr val="A6AA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39552" y="2206107"/>
              <a:ext cx="8064896" cy="1080120"/>
            </a:xfrm>
            <a:prstGeom prst="rect">
              <a:avLst/>
            </a:prstGeom>
            <a:noFill/>
            <a:ln w="3175">
              <a:solidFill>
                <a:srgbClr val="A6AA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27884" y="1059582"/>
            <a:ext cx="83676" cy="917892"/>
          </a:xfrm>
          <a:prstGeom prst="rect">
            <a:avLst/>
          </a:prstGeom>
          <a:solidFill>
            <a:srgbClr val="C59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27884" y="1977474"/>
            <a:ext cx="83676" cy="91789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27884" y="2890604"/>
            <a:ext cx="83676" cy="917892"/>
          </a:xfrm>
          <a:prstGeom prst="rect">
            <a:avLst/>
          </a:prstGeom>
          <a:solidFill>
            <a:srgbClr val="CF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27884" y="3808496"/>
            <a:ext cx="83676" cy="917892"/>
          </a:xfrm>
          <a:prstGeom prst="rect">
            <a:avLst/>
          </a:prstGeom>
          <a:solidFill>
            <a:srgbClr val="A6A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34364" y="1403112"/>
            <a:ext cx="6252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 smtClean="0">
                <a:solidFill>
                  <a:srgbClr val="C59725"/>
                </a:solidFill>
              </a:rPr>
              <a:t>ITEM A</a:t>
            </a:r>
            <a:endParaRPr lang="ru-RU" sz="900" dirty="0">
              <a:solidFill>
                <a:srgbClr val="C59725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5389" y="2316242"/>
            <a:ext cx="6252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 smtClean="0">
                <a:solidFill>
                  <a:srgbClr val="E1BC5F"/>
                </a:solidFill>
              </a:rPr>
              <a:t>ITEM A</a:t>
            </a:r>
            <a:endParaRPr lang="ru-RU" sz="900" dirty="0">
              <a:solidFill>
                <a:srgbClr val="E1BC5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4364" y="3234134"/>
            <a:ext cx="6252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 smtClean="0">
                <a:solidFill>
                  <a:srgbClr val="CFCECF"/>
                </a:solidFill>
              </a:rPr>
              <a:t>ITEM A</a:t>
            </a:r>
            <a:endParaRPr lang="ru-RU" sz="900" dirty="0">
              <a:solidFill>
                <a:srgbClr val="CFCEC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4364" y="4152026"/>
            <a:ext cx="6252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900" dirty="0" smtClean="0">
                <a:solidFill>
                  <a:srgbClr val="A6AAA9"/>
                </a:solidFill>
              </a:rPr>
              <a:t>ITEM A</a:t>
            </a:r>
            <a:endParaRPr lang="ru-RU" sz="900" dirty="0">
              <a:solidFill>
                <a:srgbClr val="A6AAA9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4067944" y="917946"/>
            <a:ext cx="0" cy="3810822"/>
          </a:xfrm>
          <a:prstGeom prst="line">
            <a:avLst/>
          </a:prstGeom>
          <a:ln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364088" y="915566"/>
            <a:ext cx="0" cy="3810822"/>
          </a:xfrm>
          <a:prstGeom prst="line">
            <a:avLst/>
          </a:prstGeom>
          <a:ln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588224" y="917946"/>
            <a:ext cx="0" cy="3810822"/>
          </a:xfrm>
          <a:prstGeom prst="line">
            <a:avLst/>
          </a:prstGeom>
          <a:ln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740352" y="917946"/>
            <a:ext cx="0" cy="3810822"/>
          </a:xfrm>
          <a:prstGeom prst="line">
            <a:avLst/>
          </a:prstGeom>
          <a:ln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07904" y="618939"/>
            <a:ext cx="720080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 smtClean="0">
                <a:latin typeface="Segoe UI Light" panose="020B0502040204020203" pitchFamily="34" charset="0"/>
              </a:rPr>
              <a:t>1Q 2018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4048" y="618939"/>
            <a:ext cx="720080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 smtClean="0">
                <a:latin typeface="Segoe UI Light" panose="020B0502040204020203" pitchFamily="34" charset="0"/>
              </a:rPr>
              <a:t>2Q 2018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618938"/>
            <a:ext cx="720080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 smtClean="0">
                <a:latin typeface="Segoe UI Light" panose="020B0502040204020203" pitchFamily="34" charset="0"/>
              </a:rPr>
              <a:t>3Q 2018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80312" y="618937"/>
            <a:ext cx="720080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>
                <a:latin typeface="Segoe UI Light" panose="020B0502040204020203" pitchFamily="34" charset="0"/>
              </a:rPr>
              <a:t>4</a:t>
            </a:r>
            <a:r>
              <a:rPr lang="en-US" sz="1050" b="1" dirty="0" smtClean="0">
                <a:latin typeface="Segoe UI Light" panose="020B0502040204020203" pitchFamily="34" charset="0"/>
              </a:rPr>
              <a:t>Q 2018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878530" y="1344712"/>
            <a:ext cx="1224136" cy="288032"/>
          </a:xfrm>
          <a:prstGeom prst="rect">
            <a:avLst/>
          </a:prstGeom>
          <a:solidFill>
            <a:srgbClr val="C59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508104" y="1344712"/>
            <a:ext cx="1800200" cy="288032"/>
          </a:xfrm>
          <a:prstGeom prst="rect">
            <a:avLst/>
          </a:prstGeom>
          <a:solidFill>
            <a:srgbClr val="C59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527245" y="1345912"/>
            <a:ext cx="1224136" cy="288032"/>
          </a:xfrm>
          <a:prstGeom prst="rect">
            <a:avLst/>
          </a:prstGeom>
          <a:solidFill>
            <a:srgbClr val="C59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16416" y="619690"/>
            <a:ext cx="720080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50" b="1" dirty="0" smtClean="0">
                <a:latin typeface="Segoe UI Light" panose="020B0502040204020203" pitchFamily="34" charset="0"/>
              </a:rPr>
              <a:t>1Q 2019</a:t>
            </a:r>
            <a:endParaRPr lang="ru-RU" sz="1050" b="1" dirty="0">
              <a:latin typeface="Segoe UI Light" panose="020B0502040204020203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8748464" y="915566"/>
            <a:ext cx="0" cy="3810822"/>
          </a:xfrm>
          <a:prstGeom prst="line">
            <a:avLst/>
          </a:prstGeom>
          <a:ln>
            <a:solidFill>
              <a:srgbClr val="A6AAA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4320256" y="2029630"/>
            <a:ext cx="1224136" cy="28803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707904" y="2436420"/>
            <a:ext cx="4608512" cy="28803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857293" y="3003798"/>
            <a:ext cx="1224136" cy="288032"/>
          </a:xfrm>
          <a:prstGeom prst="rect">
            <a:avLst/>
          </a:prstGeom>
          <a:solidFill>
            <a:srgbClr val="CF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364088" y="3009369"/>
            <a:ext cx="1224136" cy="288032"/>
          </a:xfrm>
          <a:prstGeom prst="rect">
            <a:avLst/>
          </a:prstGeom>
          <a:solidFill>
            <a:srgbClr val="CF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708188" y="3425461"/>
            <a:ext cx="4032164" cy="288032"/>
          </a:xfrm>
          <a:prstGeom prst="rect">
            <a:avLst/>
          </a:prstGeom>
          <a:solidFill>
            <a:srgbClr val="CF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067944" y="4094826"/>
            <a:ext cx="1296144" cy="288032"/>
          </a:xfrm>
          <a:prstGeom prst="rect">
            <a:avLst/>
          </a:prstGeom>
          <a:solidFill>
            <a:srgbClr val="A6A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588224" y="4094826"/>
            <a:ext cx="1152128" cy="288032"/>
          </a:xfrm>
          <a:prstGeom prst="rect">
            <a:avLst/>
          </a:prstGeom>
          <a:solidFill>
            <a:srgbClr val="A6A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stage name</a:t>
            </a:r>
            <a:endParaRPr lang="ru-RU" sz="800" b="1" dirty="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18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3518"/>
            <a:ext cx="1944216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FINANCING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61502858"/>
              </p:ext>
            </p:extLst>
          </p:nvPr>
        </p:nvGraphicFramePr>
        <p:xfrm>
          <a:off x="518009" y="1635646"/>
          <a:ext cx="2901863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788" y="1214631"/>
            <a:ext cx="2880084" cy="276999"/>
          </a:xfrm>
          <a:prstGeom prst="rect">
            <a:avLst/>
          </a:prstGeom>
          <a:solidFill>
            <a:srgbClr val="A6AAA9"/>
          </a:solidFill>
          <a:ln>
            <a:solidFill>
              <a:srgbClr val="A6AAA9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TOKEN SALE PROCESSING DISTRIBUTION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9552" y="4155926"/>
            <a:ext cx="3198120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 of the </a:t>
            </a:r>
            <a:r>
              <a:rPr lang="en-US" sz="800" dirty="0" smtClean="0">
                <a:latin typeface="Segoe UI Light" panose="020B0502040204020203" pitchFamily="34" charset="0"/>
              </a:rPr>
              <a:t>token sale processing distribution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788" y="4403089"/>
            <a:ext cx="3528156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 of the </a:t>
            </a:r>
            <a:r>
              <a:rPr lang="en-US" sz="800" dirty="0" smtClean="0">
                <a:latin typeface="Segoe UI Light" panose="020B0502040204020203" pitchFamily="34" charset="0"/>
              </a:rPr>
              <a:t>token sale processing distribution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2023102360"/>
              </p:ext>
            </p:extLst>
          </p:nvPr>
        </p:nvGraphicFramePr>
        <p:xfrm>
          <a:off x="5076056" y="1649546"/>
          <a:ext cx="2901863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5169843" y="1230126"/>
            <a:ext cx="1800200" cy="276999"/>
          </a:xfrm>
          <a:prstGeom prst="rect">
            <a:avLst/>
          </a:prstGeom>
          <a:solidFill>
            <a:srgbClr val="A6AAA9"/>
          </a:solidFill>
          <a:ln>
            <a:solidFill>
              <a:srgbClr val="A6AAA9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TOKENS DISTRIBUTION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01397" y="4155926"/>
            <a:ext cx="2704750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 of the </a:t>
            </a:r>
            <a:r>
              <a:rPr lang="en-US" sz="800" dirty="0" smtClean="0">
                <a:latin typeface="Segoe UI Light" panose="020B0502040204020203" pitchFamily="34" charset="0"/>
              </a:rPr>
              <a:t>tokens distribution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01633" y="4403089"/>
            <a:ext cx="3208570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add a brief description of the tokens distribution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14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00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3518"/>
            <a:ext cx="1368152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APPEAL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419622"/>
            <a:ext cx="3240360" cy="307777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write the text of the </a:t>
            </a:r>
            <a:r>
              <a:rPr lang="en-US" sz="1400" dirty="0" smtClean="0">
                <a:latin typeface="Segoe UI Light" panose="020B0502040204020203" pitchFamily="34" charset="0"/>
              </a:rPr>
              <a:t>appeal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3" y="1779661"/>
            <a:ext cx="4392488" cy="307777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write the text of the </a:t>
            </a:r>
            <a:r>
              <a:rPr lang="en-US" sz="1400" dirty="0" smtClean="0">
                <a:latin typeface="Segoe UI Light" panose="020B0502040204020203" pitchFamily="34" charset="0"/>
              </a:rPr>
              <a:t>appeal</a:t>
            </a:r>
            <a:endParaRPr lang="en-US" sz="1400" dirty="0">
              <a:latin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2139701"/>
            <a:ext cx="3524757" cy="307777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write the text of the </a:t>
            </a:r>
            <a:r>
              <a:rPr lang="en-US" sz="1400" dirty="0" smtClean="0">
                <a:latin typeface="Segoe UI Light" panose="020B0502040204020203" pitchFamily="34" charset="0"/>
              </a:rPr>
              <a:t>appeal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499742"/>
            <a:ext cx="2908553" cy="307777"/>
          </a:xfrm>
          <a:prstGeom prst="rect">
            <a:avLst/>
          </a:prstGeom>
          <a:solidFill>
            <a:srgbClr val="E1BC5F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write the text of the </a:t>
            </a:r>
            <a:r>
              <a:rPr lang="en-US" sz="1400" dirty="0" smtClean="0">
                <a:latin typeface="Segoe UI Light" panose="020B0502040204020203" pitchFamily="34" charset="0"/>
              </a:rPr>
              <a:t>appeal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1347614"/>
            <a:ext cx="1728192" cy="1512168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352" y="1661792"/>
            <a:ext cx="699888" cy="67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633449" y="2280128"/>
            <a:ext cx="13681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800" b="1" dirty="0" smtClean="0">
                <a:latin typeface="Segoe UI Light" panose="020B0502040204020203" pitchFamily="34" charset="0"/>
              </a:rPr>
              <a:t>Click </a:t>
            </a:r>
            <a:r>
              <a:rPr lang="en-US" sz="800" b="1" dirty="0">
                <a:latin typeface="Segoe UI Light" panose="020B0502040204020203" pitchFamily="34" charset="0"/>
              </a:rPr>
              <a:t>to </a:t>
            </a:r>
            <a:r>
              <a:rPr lang="en-US" sz="800" b="1" dirty="0" smtClean="0">
                <a:latin typeface="Segoe UI Light" panose="020B0502040204020203" pitchFamily="34" charset="0"/>
              </a:rPr>
              <a:t>paste your photo</a:t>
            </a:r>
            <a:endParaRPr lang="ru-RU" sz="800" b="1" dirty="0">
              <a:latin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2200" y="3110398"/>
            <a:ext cx="165618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>
                <a:latin typeface="Segoe UI Light" panose="020B0502040204020203" pitchFamily="34" charset="0"/>
              </a:rPr>
              <a:t>Click to </a:t>
            </a:r>
            <a:r>
              <a:rPr lang="en-US" sz="800" dirty="0" smtClean="0">
                <a:latin typeface="Segoe UI Light" panose="020B0502040204020203" pitchFamily="34" charset="0"/>
              </a:rPr>
              <a:t>add your contacts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2200" y="3358208"/>
            <a:ext cx="165618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tel.number +7 999 999 99 99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2200" y="3596013"/>
            <a:ext cx="165618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telegram @</a:t>
            </a:r>
            <a:r>
              <a:rPr lang="en-US" sz="800" dirty="0" err="1" smtClean="0">
                <a:latin typeface="Segoe UI Light" panose="020B0502040204020203" pitchFamily="34" charset="0"/>
              </a:rPr>
              <a:t>sergey_sichkar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3843823"/>
            <a:ext cx="1656184" cy="190821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</a:rPr>
              <a:t>e-mail info@icopitch.com</a:t>
            </a:r>
            <a:endParaRPr lang="ru-RU" sz="800" dirty="0">
              <a:latin typeface="Segoe UI Light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15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8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08104" y="2067694"/>
            <a:ext cx="3458633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 smtClean="0">
                <a:latin typeface="Segoe UI Light" panose="020B0502040204020203" pitchFamily="34" charset="0"/>
              </a:rPr>
              <a:t>Click to add a </a:t>
            </a:r>
            <a:r>
              <a:rPr lang="en-US" sz="1400" dirty="0" smtClean="0">
                <a:latin typeface="Segoe UI Light" panose="020B0502040204020203" pitchFamily="34" charset="0"/>
              </a:rPr>
              <a:t>slogan</a:t>
            </a:r>
            <a:r>
              <a:rPr lang="ru-RU" sz="1400" dirty="0" smtClean="0">
                <a:latin typeface="Segoe UI Light" panose="020B0502040204020203" pitchFamily="34" charset="0"/>
              </a:rPr>
              <a:t>. </a:t>
            </a:r>
            <a:r>
              <a:rPr lang="en-US" sz="1400" dirty="0">
                <a:latin typeface="Segoe UI Light" panose="020B0502040204020203" pitchFamily="34" charset="0"/>
              </a:rPr>
              <a:t>Click to add a </a:t>
            </a:r>
            <a:r>
              <a:rPr lang="en-US" sz="1400" dirty="0" smtClean="0">
                <a:latin typeface="Segoe UI Light" panose="020B0502040204020203" pitchFamily="34" charset="0"/>
              </a:rPr>
              <a:t>slogan</a:t>
            </a:r>
            <a:r>
              <a:rPr lang="ru-RU" sz="1400" dirty="0" smtClean="0">
                <a:latin typeface="Segoe UI Light" panose="020B0502040204020203" pitchFamily="34" charset="0"/>
              </a:rPr>
              <a:t> 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5880983" cy="5143500"/>
          </a:xfrm>
          <a:custGeom>
            <a:avLst/>
            <a:gdLst>
              <a:gd name="connsiteX0" fmla="*/ 0 w 5880983"/>
              <a:gd name="connsiteY0" fmla="*/ 0 h 5143500"/>
              <a:gd name="connsiteX1" fmla="*/ 5880983 w 5880983"/>
              <a:gd name="connsiteY1" fmla="*/ 0 h 5143500"/>
              <a:gd name="connsiteX2" fmla="*/ 5880983 w 5880983"/>
              <a:gd name="connsiteY2" fmla="*/ 5143500 h 5143500"/>
              <a:gd name="connsiteX3" fmla="*/ 0 w 5880983"/>
              <a:gd name="connsiteY3" fmla="*/ 5143500 h 5143500"/>
              <a:gd name="connsiteX4" fmla="*/ 0 w 5880983"/>
              <a:gd name="connsiteY4" fmla="*/ 0 h 5143500"/>
              <a:gd name="connsiteX0" fmla="*/ 0 w 5880983"/>
              <a:gd name="connsiteY0" fmla="*/ 0 h 5156657"/>
              <a:gd name="connsiteX1" fmla="*/ 5880983 w 5880983"/>
              <a:gd name="connsiteY1" fmla="*/ 0 h 5156657"/>
              <a:gd name="connsiteX2" fmla="*/ 3736419 w 5880983"/>
              <a:gd name="connsiteY2" fmla="*/ 5156657 h 5156657"/>
              <a:gd name="connsiteX3" fmla="*/ 0 w 5880983"/>
              <a:gd name="connsiteY3" fmla="*/ 5143500 h 5156657"/>
              <a:gd name="connsiteX4" fmla="*/ 0 w 5880983"/>
              <a:gd name="connsiteY4" fmla="*/ 0 h 5156657"/>
              <a:gd name="connsiteX0" fmla="*/ 0 w 5880983"/>
              <a:gd name="connsiteY0" fmla="*/ 0 h 5163236"/>
              <a:gd name="connsiteX1" fmla="*/ 5880983 w 5880983"/>
              <a:gd name="connsiteY1" fmla="*/ 0 h 5163236"/>
              <a:gd name="connsiteX2" fmla="*/ 4703446 w 5880983"/>
              <a:gd name="connsiteY2" fmla="*/ 5163236 h 5163236"/>
              <a:gd name="connsiteX3" fmla="*/ 0 w 5880983"/>
              <a:gd name="connsiteY3" fmla="*/ 5143500 h 5163236"/>
              <a:gd name="connsiteX4" fmla="*/ 0 w 5880983"/>
              <a:gd name="connsiteY4" fmla="*/ 0 h 516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0983" h="5163236">
                <a:moveTo>
                  <a:pt x="0" y="0"/>
                </a:moveTo>
                <a:lnTo>
                  <a:pt x="5880983" y="0"/>
                </a:lnTo>
                <a:lnTo>
                  <a:pt x="4703446" y="5163236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86" y="3189533"/>
            <a:ext cx="825471" cy="82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14815" y="3920157"/>
            <a:ext cx="18001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 smtClean="0">
                <a:latin typeface="Segoe UI Light" panose="020B0502040204020203" pitchFamily="34" charset="0"/>
              </a:rPr>
              <a:t>Click </a:t>
            </a:r>
            <a:r>
              <a:rPr lang="en-US" sz="1400" b="1" dirty="0">
                <a:latin typeface="Segoe UI Light" panose="020B0502040204020203" pitchFamily="34" charset="0"/>
              </a:rPr>
              <a:t>to paste picture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083083"/>
            <a:ext cx="3146844" cy="58477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PROJECT NAME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3" y="2451036"/>
            <a:ext cx="3458633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 smtClean="0">
                <a:latin typeface="Segoe UI Light" panose="020B0502040204020203" pitchFamily="34" charset="0"/>
              </a:rPr>
              <a:t>Click to add a </a:t>
            </a:r>
            <a:r>
              <a:rPr lang="en-US" sz="1400" dirty="0" smtClean="0">
                <a:latin typeface="Segoe UI Light" panose="020B0502040204020203" pitchFamily="34" charset="0"/>
              </a:rPr>
              <a:t>slogan</a:t>
            </a:r>
            <a:r>
              <a:rPr lang="ru-RU" sz="1400" dirty="0" smtClean="0">
                <a:latin typeface="Segoe UI Light" panose="020B0502040204020203" pitchFamily="34" charset="0"/>
              </a:rPr>
              <a:t>. </a:t>
            </a:r>
            <a:r>
              <a:rPr lang="en-US" sz="1400" dirty="0">
                <a:latin typeface="Segoe UI Light" panose="020B0502040204020203" pitchFamily="34" charset="0"/>
              </a:rPr>
              <a:t>Click to add a </a:t>
            </a:r>
            <a:r>
              <a:rPr lang="en-US" sz="1400" dirty="0" smtClean="0">
                <a:latin typeface="Segoe UI Light" panose="020B0502040204020203" pitchFamily="34" charset="0"/>
              </a:rPr>
              <a:t>slogan</a:t>
            </a:r>
            <a:r>
              <a:rPr lang="ru-RU" sz="1400" dirty="0" smtClean="0">
                <a:latin typeface="Segoe UI Light" panose="020B0502040204020203" pitchFamily="34" charset="0"/>
              </a:rPr>
              <a:t> 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Option#3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2290263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ICO SUMMARY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568" y="1355730"/>
            <a:ext cx="3528392" cy="1936100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355730"/>
            <a:ext cx="3528392" cy="1936100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4175" y="1612694"/>
            <a:ext cx="1277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HARD CAP</a:t>
            </a:r>
            <a:endParaRPr lang="ru-RU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19" y="1612694"/>
            <a:ext cx="1233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latin typeface="Clear Sans" panose="020B0503030202020304" pitchFamily="34" charset="0"/>
                <a:cs typeface="Clear Sans" panose="020B0503030202020304" pitchFamily="34" charset="0"/>
              </a:defRPr>
            </a:lvl1pPr>
          </a:lstStyle>
          <a:p>
            <a:r>
              <a:rPr lang="en-US" dirty="0"/>
              <a:t>SOFT CAP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1487" y="2215767"/>
            <a:ext cx="1281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latin typeface="Clear Sans" panose="020B0503030202020304" pitchFamily="34" charset="0"/>
                <a:cs typeface="Clear Sans" panose="020B0503030202020304" pitchFamily="34" charset="0"/>
              </a:defRPr>
            </a:lvl1pPr>
          </a:lstStyle>
          <a:p>
            <a:r>
              <a:rPr lang="en-US" sz="3200" dirty="0" smtClean="0"/>
              <a:t>$15M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29213" y="2215768"/>
            <a:ext cx="1067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32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$8M</a:t>
            </a:r>
            <a:endParaRPr lang="ru-RU" sz="32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3" idx="0"/>
            <a:endCxn id="3" idx="2"/>
          </p:cNvCxnSpPr>
          <p:nvPr/>
        </p:nvCxnSpPr>
        <p:spPr>
          <a:xfrm>
            <a:off x="2307764" y="1355730"/>
            <a:ext cx="0" cy="1936100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112" y="3438656"/>
            <a:ext cx="1008112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START ICO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5759" y="3449361"/>
            <a:ext cx="1008112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END ICO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112" y="3773347"/>
            <a:ext cx="1151570" cy="21544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 January</a:t>
            </a:r>
            <a:r>
              <a:rPr lang="ru-RU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10:00</a:t>
            </a:r>
            <a:endParaRPr lang="ru-RU" sz="10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112" y="4012490"/>
            <a:ext cx="504056" cy="21544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10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5758" y="3773347"/>
            <a:ext cx="1238129" cy="21544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 February</a:t>
            </a:r>
            <a:r>
              <a:rPr lang="ru-RU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22:00</a:t>
            </a:r>
            <a:endParaRPr lang="ru-RU" sz="10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5759" y="4012490"/>
            <a:ext cx="504056" cy="21544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10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32455" y="1491630"/>
            <a:ext cx="1233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b="1">
                <a:latin typeface="Corbel" panose="020B0503020204020204" pitchFamily="34" charset="0"/>
              </a:defRPr>
            </a:lvl1pPr>
          </a:lstStyle>
          <a:p>
            <a:r>
              <a:rPr lang="en-US" sz="1800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BONUSES</a:t>
            </a:r>
            <a:endParaRPr lang="ru-RU" sz="1800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4466" y="2215768"/>
            <a:ext cx="10679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8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15%</a:t>
            </a:r>
            <a:endParaRPr lang="ru-RU" sz="28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1169" y="2929412"/>
            <a:ext cx="1072038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9-31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January 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2843" y="2277321"/>
            <a:ext cx="1067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10%</a:t>
            </a:r>
            <a:endParaRPr lang="ru-RU" sz="2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87026" y="2338876"/>
            <a:ext cx="6573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000" b="1" dirty="0">
                <a:latin typeface="Clear Sans" panose="020B0503030202020304" pitchFamily="34" charset="0"/>
                <a:cs typeface="Clear Sans" panose="020B0503030202020304" pitchFamily="34" charset="0"/>
              </a:rPr>
              <a:t>5</a:t>
            </a:r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%</a:t>
            </a:r>
            <a:endParaRPr lang="ru-RU" sz="20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4048" y="3438656"/>
            <a:ext cx="1728192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TOTAL ISSUE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4248" y="3438656"/>
            <a:ext cx="1728192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BASE PRICE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4048" y="3773347"/>
            <a:ext cx="1728192" cy="21544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500,000,000</a:t>
            </a:r>
            <a:endParaRPr lang="ru-RU" sz="10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04248" y="3773184"/>
            <a:ext cx="1728192" cy="21544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en-US" sz="10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Token = $1</a:t>
            </a:r>
            <a:endParaRPr lang="ru-RU" sz="10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220103" y="2139702"/>
            <a:ext cx="2266" cy="1152128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373910" y="2139702"/>
            <a:ext cx="0" cy="1152129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148064" y="1982026"/>
            <a:ext cx="3300151" cy="0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87894" y="2926734"/>
            <a:ext cx="1072038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1-7 February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1169" y="3083210"/>
            <a:ext cx="425646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87894" y="3083210"/>
            <a:ext cx="425646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30746" y="3090300"/>
            <a:ext cx="425646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30746" y="2926733"/>
            <a:ext cx="1072038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8-15 February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2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6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2290263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ICO SUMMARY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9871" y="483517"/>
            <a:ext cx="3528392" cy="1855359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5995" y="760517"/>
            <a:ext cx="1277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HARD CAP</a:t>
            </a:r>
            <a:endParaRPr lang="ru-RU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8239" y="760517"/>
            <a:ext cx="1233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latin typeface="Clear Sans" panose="020B0503030202020304" pitchFamily="34" charset="0"/>
                <a:cs typeface="Clear Sans" panose="020B0503030202020304" pitchFamily="34" charset="0"/>
              </a:defRPr>
            </a:lvl1pPr>
          </a:lstStyle>
          <a:p>
            <a:r>
              <a:rPr lang="en-US" dirty="0"/>
              <a:t>SOFT CAP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32474" y="1418344"/>
            <a:ext cx="1281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latin typeface="Clear Sans" panose="020B0503030202020304" pitchFamily="34" charset="0"/>
                <a:cs typeface="Clear Sans" panose="020B0503030202020304" pitchFamily="34" charset="0"/>
              </a:defRPr>
            </a:lvl1pPr>
          </a:lstStyle>
          <a:p>
            <a:r>
              <a:rPr lang="en-US" sz="3200" dirty="0" smtClean="0"/>
              <a:t>$15M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291033" y="1387567"/>
            <a:ext cx="10679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32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$8M</a:t>
            </a:r>
            <a:endParaRPr lang="ru-RU" sz="32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3" idx="0"/>
            <a:endCxn id="3" idx="2"/>
          </p:cNvCxnSpPr>
          <p:nvPr/>
        </p:nvCxnSpPr>
        <p:spPr>
          <a:xfrm>
            <a:off x="6984067" y="483517"/>
            <a:ext cx="0" cy="1855359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138" y="1710732"/>
            <a:ext cx="1115566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START ICO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140" y="2244346"/>
            <a:ext cx="1122564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END ICO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9000" y="1707654"/>
            <a:ext cx="2058944" cy="264688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 </a:t>
            </a:r>
            <a:r>
              <a:rPr lang="en-US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January 2018</a:t>
            </a:r>
            <a:r>
              <a:rPr lang="ru-RU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10:00</a:t>
            </a:r>
            <a:endParaRPr lang="ru-RU" sz="14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2448" y="2239112"/>
            <a:ext cx="2058944" cy="264688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 </a:t>
            </a:r>
            <a:r>
              <a:rPr lang="en-US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February 2018</a:t>
            </a:r>
            <a:r>
              <a:rPr lang="ru-RU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22:00</a:t>
            </a:r>
            <a:endParaRPr lang="ru-RU" sz="14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140" y="2813135"/>
            <a:ext cx="1122564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TOTAL ISSUE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5140" y="3387182"/>
            <a:ext cx="1122564" cy="261610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rPr>
              <a:t>BASE PRICE</a:t>
            </a:r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lear Sans" panose="020B0503030202020304" pitchFamily="34" charset="0"/>
              <a:ea typeface="Dotum" panose="020B0600000101010101" pitchFamily="34" charset="-127"/>
              <a:cs typeface="Clear Sans" panose="020B05030302020203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09000" y="2813135"/>
            <a:ext cx="2058944" cy="264688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500,000,000</a:t>
            </a:r>
            <a:endParaRPr lang="ru-RU" sz="14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09000" y="3387182"/>
            <a:ext cx="2058944" cy="264688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en-US" sz="1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Token = $1</a:t>
            </a:r>
            <a:endParaRPr lang="ru-RU" sz="14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2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217087" y="2551197"/>
            <a:ext cx="3528392" cy="1855359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4536" y="2610532"/>
            <a:ext cx="1233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 b="1">
                <a:latin typeface="Corbel" panose="020B0503020204020204" pitchFamily="34" charset="0"/>
              </a:defRPr>
            </a:lvl1pPr>
          </a:lstStyle>
          <a:p>
            <a:r>
              <a:rPr lang="en-US" sz="1800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BONUSES</a:t>
            </a:r>
            <a:endParaRPr lang="ru-RU" sz="1800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477941" y="3146906"/>
            <a:ext cx="2266" cy="1152128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643735" y="3125703"/>
            <a:ext cx="0" cy="1152129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331206" y="3062989"/>
            <a:ext cx="3300151" cy="0"/>
          </a:xfrm>
          <a:prstGeom prst="line">
            <a:avLst/>
          </a:prstGeom>
          <a:ln w="19050">
            <a:solidFill>
              <a:srgbClr val="D7A52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31206" y="3128650"/>
            <a:ext cx="10679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8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15%</a:t>
            </a:r>
            <a:endParaRPr lang="ru-RU" sz="28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39583" y="3190203"/>
            <a:ext cx="1067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4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10%</a:t>
            </a:r>
            <a:endParaRPr lang="ru-RU" sz="24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68146" y="3251760"/>
            <a:ext cx="6573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000" b="1" dirty="0">
                <a:latin typeface="Clear Sans" panose="020B0503030202020304" pitchFamily="34" charset="0"/>
                <a:cs typeface="Clear Sans" panose="020B0503030202020304" pitchFamily="34" charset="0"/>
              </a:rPr>
              <a:t>5</a:t>
            </a:r>
            <a:r>
              <a:rPr lang="en-US" sz="20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%</a:t>
            </a:r>
            <a:endParaRPr lang="ru-RU" sz="20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50412" y="3795886"/>
            <a:ext cx="1072038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9-31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January 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17137" y="3793208"/>
            <a:ext cx="1072038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1-7 February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50412" y="3949684"/>
            <a:ext cx="425646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17137" y="3949684"/>
            <a:ext cx="425646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59989" y="3956774"/>
            <a:ext cx="425646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59989" y="3793207"/>
            <a:ext cx="1072038" cy="1908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8-15 February</a:t>
            </a:r>
            <a:r>
              <a:rPr lang="ru-RU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8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8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9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87523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059582"/>
            <a:ext cx="5256584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add a your target audience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90306"/>
            <a:ext cx="2448272" cy="136815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5780" y="1990306"/>
            <a:ext cx="2448272" cy="136815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1990006"/>
            <a:ext cx="2448272" cy="136815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7584" y="2450944"/>
            <a:ext cx="194421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Problem #</a:t>
            </a:r>
            <a:r>
              <a:rPr lang="ru-RU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</a:t>
            </a:r>
            <a:endParaRPr lang="ru-RU" sz="23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0" y="3502474"/>
            <a:ext cx="2435110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</a:t>
            </a:r>
            <a:r>
              <a:rPr lang="en-US" sz="900" dirty="0" smtClean="0">
                <a:latin typeface="Segoe UI Light" panose="020B0502040204020203" pitchFamily="34" charset="0"/>
              </a:rPr>
              <a:t>a brief </a:t>
            </a:r>
            <a:r>
              <a:rPr lang="en-US" sz="900" dirty="0">
                <a:latin typeface="Segoe UI Light" panose="020B0502040204020203" pitchFamily="34" charset="0"/>
              </a:rPr>
              <a:t>description of the </a:t>
            </a:r>
            <a:r>
              <a:rPr lang="en-US" sz="900" dirty="0" smtClean="0">
                <a:latin typeface="Segoe UI Light" panose="020B0502040204020203" pitchFamily="34" charset="0"/>
              </a:rPr>
              <a:t>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1" y="3762596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85" y="4024801"/>
            <a:ext cx="2438175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5779" y="3502473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5780" y="3762595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714" y="4024800"/>
            <a:ext cx="2438175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1" y="3502474"/>
            <a:ext cx="2435109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3762596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97126" y="4024801"/>
            <a:ext cx="2438175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 problem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7904" y="2450718"/>
            <a:ext cx="194421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Problem #2</a:t>
            </a:r>
            <a:endParaRPr lang="ru-RU" sz="23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2450192"/>
            <a:ext cx="194421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Problem #3</a:t>
            </a:r>
            <a:endParaRPr lang="ru-RU" sz="23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3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5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87523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9551" y="1635646"/>
            <a:ext cx="8136905" cy="2160240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58380103"/>
              </p:ext>
            </p:extLst>
          </p:nvPr>
        </p:nvGraphicFramePr>
        <p:xfrm>
          <a:off x="539550" y="1045529"/>
          <a:ext cx="8136905" cy="3038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881" y="1635646"/>
            <a:ext cx="2371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Segoe UI Light" panose="020B0502040204020203" pitchFamily="34" charset="0"/>
              </a:rPr>
              <a:t>Click on columns to edit data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1" y="4297200"/>
            <a:ext cx="5760642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100" dirty="0" smtClean="0">
                <a:latin typeface="Segoe UI Light" panose="020B0502040204020203" pitchFamily="34" charset="0"/>
              </a:rPr>
              <a:t>Click to add a brief explanation of the evidence</a:t>
            </a:r>
            <a:r>
              <a:rPr lang="ru-RU" sz="1100" dirty="0" smtClean="0">
                <a:latin typeface="Segoe UI Light" panose="020B0502040204020203" pitchFamily="34" charset="0"/>
              </a:rPr>
              <a:t>. </a:t>
            </a:r>
            <a:r>
              <a:rPr lang="en-US" sz="1100" dirty="0" smtClean="0">
                <a:latin typeface="Segoe UI Light" panose="020B0502040204020203" pitchFamily="34" charset="0"/>
              </a:rPr>
              <a:t>Click to add a brief explanation of the evidence</a:t>
            </a:r>
            <a:r>
              <a:rPr lang="ru-RU" sz="1100" dirty="0" smtClean="0">
                <a:latin typeface="Segoe UI Light" panose="020B0502040204020203" pitchFamily="34" charset="0"/>
              </a:rPr>
              <a:t>  </a:t>
            </a:r>
            <a:endParaRPr lang="ru-RU" sz="1100" dirty="0">
              <a:latin typeface="Segoe UI Ligh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6633" y="4570449"/>
            <a:ext cx="3449303" cy="227755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1100" dirty="0" smtClean="0">
                <a:latin typeface="Segoe UI Light" panose="020B0502040204020203" pitchFamily="34" charset="0"/>
              </a:rPr>
              <a:t>Click to add a brief explanation of the evidence</a:t>
            </a:r>
            <a:r>
              <a:rPr lang="ru-RU" sz="1100" dirty="0" smtClean="0">
                <a:latin typeface="Segoe UI Light" panose="020B0502040204020203" pitchFamily="34" charset="0"/>
              </a:rPr>
              <a:t>.  </a:t>
            </a:r>
            <a:endParaRPr lang="ru-RU" sz="1100" dirty="0">
              <a:latin typeface="Segoe UI Light" panose="020B0502040204020203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4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7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-8369" y="3439"/>
            <a:ext cx="9144000" cy="5143500"/>
          </a:xfrm>
          <a:prstGeom prst="rect">
            <a:avLst/>
          </a:prstGeom>
          <a:pattFill prst="dkUpDiag">
            <a:fgClr>
              <a:srgbClr val="E1BC5F"/>
            </a:fgClr>
            <a:bgClr>
              <a:schemeClr val="bg1"/>
            </a:bgClr>
          </a:pattFill>
          <a:ln>
            <a:solidFill>
              <a:srgbClr val="E1BC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endParaRPr lang="en-US" dirty="0">
              <a:latin typeface="Segoe UI Light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1" y="483518"/>
            <a:ext cx="187523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87624" y="2766555"/>
            <a:ext cx="1477092" cy="33855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dirty="0" smtClean="0">
                <a:latin typeface="Segoe UI Light" panose="020B0502040204020203" pitchFamily="34" charset="0"/>
              </a:rPr>
              <a:t>Click to </a:t>
            </a:r>
            <a:r>
              <a:rPr lang="en-US" sz="2000" dirty="0" smtClean="0">
                <a:latin typeface="Segoe UI Light" panose="020B0502040204020203" pitchFamily="34" charset="0"/>
              </a:rPr>
              <a:t>add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4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Option#2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  <p:pic>
        <p:nvPicPr>
          <p:cNvPr id="10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9EEF1"/>
              </a:clrFrom>
              <a:clrTo>
                <a:srgbClr val="E9EEF1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10000" r="90000">
                        <a14:foregroundMark x1="33333" y1="40909" x2="33333" y2="43434"/>
                        <a14:foregroundMark x1="62626" y1="57576" x2="62626" y2="575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099" y="3115148"/>
            <a:ext cx="825471" cy="82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79674" y="3848149"/>
            <a:ext cx="28803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b="1" dirty="0" smtClean="0">
                <a:latin typeface="Segoe UI Light" panose="020B0502040204020203" pitchFamily="34" charset="0"/>
              </a:rPr>
              <a:t>Click </a:t>
            </a:r>
            <a:r>
              <a:rPr lang="en-US" sz="1400" b="1" dirty="0">
                <a:latin typeface="Segoe UI Light" panose="020B0502040204020203" pitchFamily="34" charset="0"/>
              </a:rPr>
              <a:t>to paste </a:t>
            </a:r>
            <a:r>
              <a:rPr lang="en-US" sz="1400" b="1" dirty="0" smtClean="0">
                <a:latin typeface="Segoe UI Light" panose="020B0502040204020203" pitchFamily="34" charset="0"/>
              </a:rPr>
              <a:t>picture with evidence</a:t>
            </a:r>
            <a:endParaRPr lang="ru-RU" sz="1400" b="1" dirty="0">
              <a:latin typeface="Segoe UI Light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3246244"/>
            <a:ext cx="2160240" cy="33855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dirty="0">
                <a:latin typeface="Segoe UI Light" panose="020B0502040204020203" pitchFamily="34" charset="0"/>
              </a:rPr>
              <a:t>a brief </a:t>
            </a:r>
            <a:r>
              <a:rPr lang="en-US" sz="2000" dirty="0" smtClean="0">
                <a:latin typeface="Segoe UI Light" panose="020B0502040204020203" pitchFamily="34" charset="0"/>
              </a:rPr>
              <a:t>explanation</a:t>
            </a:r>
            <a:endParaRPr lang="en-US" sz="2000" dirty="0">
              <a:latin typeface="Segoe UI Ligh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3745364"/>
            <a:ext cx="1944216" cy="338554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dirty="0">
                <a:latin typeface="Segoe UI Light" panose="020B0502040204020203" pitchFamily="34" charset="0"/>
              </a:rPr>
              <a:t>of the evidence</a:t>
            </a:r>
            <a:endParaRPr lang="en-US" sz="200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8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C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1" y="483518"/>
            <a:ext cx="1875237" cy="461665"/>
          </a:xfrm>
          <a:prstGeom prst="rect">
            <a:avLst/>
          </a:prstGeom>
          <a:solidFill>
            <a:srgbClr val="A6AAA9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  <a:latin typeface="Clear Sans" panose="020B0503030202020304" pitchFamily="34" charset="0"/>
                <a:ea typeface="Dotum" panose="020B0600000101010101" pitchFamily="34" charset="-127"/>
                <a:cs typeface="Clear Sans" panose="020B0503030202020304" pitchFamily="34" charset="0"/>
              </a:defRPr>
            </a:lvl1pPr>
          </a:lstStyle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059582"/>
            <a:ext cx="6408712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 smtClean="0">
                <a:latin typeface="Segoe UI Light" panose="020B0502040204020203" pitchFamily="34" charset="0"/>
              </a:rPr>
              <a:t>Click </a:t>
            </a:r>
            <a:r>
              <a:rPr lang="en-US" sz="1400" dirty="0">
                <a:latin typeface="Segoe UI Light" panose="020B0502040204020203" pitchFamily="34" charset="0"/>
              </a:rPr>
              <a:t>to write what you are </a:t>
            </a:r>
            <a:r>
              <a:rPr lang="en-US" sz="1400" dirty="0" smtClean="0">
                <a:latin typeface="Segoe UI Light" panose="020B0502040204020203" pitchFamily="34" charset="0"/>
              </a:rPr>
              <a:t>developing</a:t>
            </a:r>
            <a:r>
              <a:rPr lang="ru-RU" sz="1400" dirty="0" smtClean="0">
                <a:latin typeface="Segoe UI Light" panose="020B0502040204020203" pitchFamily="34" charset="0"/>
              </a:rPr>
              <a:t>. </a:t>
            </a:r>
            <a:r>
              <a:rPr lang="en-US" sz="1400" dirty="0">
                <a:latin typeface="Segoe UI Light" panose="020B0502040204020203" pitchFamily="34" charset="0"/>
              </a:rPr>
              <a:t>Click to write what you are developing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134322"/>
            <a:ext cx="2448272" cy="136815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5780" y="2134322"/>
            <a:ext cx="2448272" cy="136815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2134022"/>
            <a:ext cx="2448272" cy="1368152"/>
          </a:xfrm>
          <a:prstGeom prst="rect">
            <a:avLst/>
          </a:prstGeom>
          <a:solidFill>
            <a:srgbClr val="E1B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7584" y="2594960"/>
            <a:ext cx="194421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Solution</a:t>
            </a:r>
            <a:r>
              <a:rPr lang="ru-RU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 </a:t>
            </a:r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</a:t>
            </a:r>
            <a:r>
              <a:rPr lang="ru-RU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1</a:t>
            </a:r>
            <a:endParaRPr lang="ru-RU" sz="23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0" y="3646490"/>
            <a:ext cx="2435110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</a:t>
            </a:r>
            <a:r>
              <a:rPr lang="en-US" sz="900" dirty="0" smtClean="0">
                <a:latin typeface="Segoe UI Light" panose="020B0502040204020203" pitchFamily="34" charset="0"/>
              </a:rPr>
              <a:t>a brief </a:t>
            </a:r>
            <a:r>
              <a:rPr lang="en-US" sz="900" dirty="0">
                <a:latin typeface="Segoe UI Light" panose="020B0502040204020203" pitchFamily="34" charset="0"/>
              </a:rPr>
              <a:t>description of </a:t>
            </a:r>
            <a:r>
              <a:rPr lang="en-US" sz="900" dirty="0" smtClean="0">
                <a:latin typeface="Segoe UI Light" panose="020B0502040204020203" pitchFamily="34" charset="0"/>
              </a:rPr>
              <a:t>the</a:t>
            </a:r>
            <a:r>
              <a:rPr lang="ru-RU" sz="900" dirty="0" smtClean="0">
                <a:latin typeface="Segoe UI Light" panose="020B0502040204020203" pitchFamily="34" charset="0"/>
              </a:rPr>
              <a:t> </a:t>
            </a:r>
            <a:r>
              <a:rPr lang="en-US" sz="900" dirty="0" smtClean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1" y="3906612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85" y="4168817"/>
            <a:ext cx="2438175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5779" y="3646489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5780" y="3906611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2714" y="4168816"/>
            <a:ext cx="2438175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1" y="3646490"/>
            <a:ext cx="2435109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3906612"/>
            <a:ext cx="2448273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97126" y="4168817"/>
            <a:ext cx="2438175" cy="203133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900" dirty="0">
                <a:latin typeface="Segoe UI Light" panose="020B0502040204020203" pitchFamily="34" charset="0"/>
              </a:rPr>
              <a:t>Click to add a brief description of the</a:t>
            </a:r>
            <a:r>
              <a:rPr lang="ru-RU" sz="900" dirty="0">
                <a:latin typeface="Segoe UI Light" panose="020B0502040204020203" pitchFamily="34" charset="0"/>
              </a:rPr>
              <a:t> </a:t>
            </a:r>
            <a:r>
              <a:rPr lang="en-US" sz="900" dirty="0">
                <a:latin typeface="Segoe UI Light" panose="020B0502040204020203" pitchFamily="34" charset="0"/>
              </a:rPr>
              <a:t>solution</a:t>
            </a:r>
            <a:endParaRPr lang="ru-RU" sz="900" dirty="0">
              <a:latin typeface="Segoe UI Light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07904" y="2594734"/>
            <a:ext cx="194421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300" b="1" dirty="0">
                <a:latin typeface="Clear Sans" panose="020B0503030202020304" pitchFamily="34" charset="0"/>
                <a:cs typeface="Clear Sans" panose="020B0503030202020304" pitchFamily="34" charset="0"/>
              </a:rPr>
              <a:t>Solution </a:t>
            </a:r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#2</a:t>
            </a:r>
            <a:endParaRPr lang="ru-RU" sz="23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2594208"/>
            <a:ext cx="194421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2300" b="1" dirty="0">
                <a:latin typeface="Clear Sans" panose="020B0503030202020304" pitchFamily="34" charset="0"/>
                <a:cs typeface="Clear Sans" panose="020B0503030202020304" pitchFamily="34" charset="0"/>
              </a:rPr>
              <a:t>Solution </a:t>
            </a:r>
            <a:r>
              <a:rPr lang="en-US" sz="2300" b="1" dirty="0" smtClean="0">
                <a:latin typeface="Clear Sans" panose="020B0503030202020304" pitchFamily="34" charset="0"/>
                <a:cs typeface="Clear Sans" panose="020B0503030202020304" pitchFamily="34" charset="0"/>
              </a:rPr>
              <a:t>#3</a:t>
            </a:r>
            <a:endParaRPr lang="ru-RU" sz="2300" b="1" dirty="0"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485" y="1419622"/>
            <a:ext cx="3531459" cy="307777"/>
          </a:xfrm>
          <a:prstGeom prst="rect">
            <a:avLst/>
          </a:prstGeom>
          <a:solidFill>
            <a:srgbClr val="CFCECF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sz="1400" dirty="0">
                <a:latin typeface="Segoe UI Light" panose="020B0502040204020203" pitchFamily="34" charset="0"/>
              </a:rPr>
              <a:t>Click to write what the benefit of the client is</a:t>
            </a:r>
            <a:endParaRPr lang="ru-RU" sz="1400" dirty="0">
              <a:latin typeface="Segoe UI Light" panose="020B0502040204020203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b="1" dirty="0" smtClean="0">
                <a:solidFill>
                  <a:srgbClr val="A6AAA9"/>
                </a:solidFill>
                <a:latin typeface="Segoe UI Light" panose="020B0502040204020203" pitchFamily="34" charset="0"/>
              </a:rPr>
              <a:t>5</a:t>
            </a:r>
            <a:endParaRPr lang="ru-RU" b="1" dirty="0">
              <a:solidFill>
                <a:srgbClr val="A6AAA9"/>
              </a:solidFill>
              <a:latin typeface="Segoe UI Ligh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96" y="336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Segoe UI Light" panose="020B0502040204020203" pitchFamily="34" charset="0"/>
              </a:rPr>
              <a:t>Option#1</a:t>
            </a:r>
            <a:endParaRPr lang="ru-RU" sz="1100" b="1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82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2374</Words>
  <Application>Microsoft Office PowerPoint</Application>
  <PresentationFormat>Экран (16:9)</PresentationFormat>
  <Paragraphs>515</Paragraphs>
  <Slides>27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Сова</dc:creator>
  <cp:lastModifiedBy>1</cp:lastModifiedBy>
  <cp:revision>51</cp:revision>
  <dcterms:created xsi:type="dcterms:W3CDTF">2017-12-20T13:22:32Z</dcterms:created>
  <dcterms:modified xsi:type="dcterms:W3CDTF">2017-12-25T13:30:57Z</dcterms:modified>
</cp:coreProperties>
</file>